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8" r:id="rId5"/>
    <p:sldMasterId id="2147483696" r:id="rId6"/>
    <p:sldMasterId id="2147483721" r:id="rId7"/>
    <p:sldMasterId id="2147483684" r:id="rId8"/>
  </p:sldMasterIdLst>
  <p:sldIdLst>
    <p:sldId id="256" r:id="rId9"/>
    <p:sldId id="258" r:id="rId10"/>
    <p:sldId id="259" r:id="rId11"/>
    <p:sldId id="285" r:id="rId12"/>
    <p:sldId id="286" r:id="rId13"/>
    <p:sldId id="261" r:id="rId14"/>
    <p:sldId id="264" r:id="rId15"/>
    <p:sldId id="263" r:id="rId16"/>
    <p:sldId id="265" r:id="rId17"/>
    <p:sldId id="283" r:id="rId18"/>
    <p:sldId id="282" r:id="rId19"/>
    <p:sldId id="287" r:id="rId20"/>
    <p:sldId id="288" r:id="rId21"/>
    <p:sldId id="289" r:id="rId22"/>
    <p:sldId id="290"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09B355-B16F-4844-AB7F-2704B099B99F}" v="6" dt="2023-09-06T16:23:06.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varScale="1">
        <p:scale>
          <a:sx n="82" d="100"/>
          <a:sy n="82" d="100"/>
        </p:scale>
        <p:origin x="41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Bjorck" userId="f524ff40-0bb6-4b42-9fdc-f7aeff764f92" providerId="ADAL" clId="{F609B355-B16F-4844-AB7F-2704B099B99F}"/>
    <pc:docChg chg="custSel modSld">
      <pc:chgData name="Charlotte Bjorck" userId="f524ff40-0bb6-4b42-9fdc-f7aeff764f92" providerId="ADAL" clId="{F609B355-B16F-4844-AB7F-2704B099B99F}" dt="2023-09-06T16:26:43.212" v="110" actId="404"/>
      <pc:docMkLst>
        <pc:docMk/>
      </pc:docMkLst>
      <pc:sldChg chg="modSp mod">
        <pc:chgData name="Charlotte Bjorck" userId="f524ff40-0bb6-4b42-9fdc-f7aeff764f92" providerId="ADAL" clId="{F609B355-B16F-4844-AB7F-2704B099B99F}" dt="2023-09-06T16:02:28.283" v="19" actId="1076"/>
        <pc:sldMkLst>
          <pc:docMk/>
          <pc:sldMk cId="2748844015" sldId="258"/>
        </pc:sldMkLst>
        <pc:spChg chg="mod">
          <ac:chgData name="Charlotte Bjorck" userId="f524ff40-0bb6-4b42-9fdc-f7aeff764f92" providerId="ADAL" clId="{F609B355-B16F-4844-AB7F-2704B099B99F}" dt="2023-09-06T16:02:28.283" v="19" actId="1076"/>
          <ac:spMkLst>
            <pc:docMk/>
            <pc:sldMk cId="2748844015" sldId="258"/>
            <ac:spMk id="2" creationId="{50F88FD3-ED5E-40EC-A1F7-5F9D69AA8069}"/>
          </ac:spMkLst>
        </pc:spChg>
      </pc:sldChg>
      <pc:sldChg chg="modSp mod">
        <pc:chgData name="Charlotte Bjorck" userId="f524ff40-0bb6-4b42-9fdc-f7aeff764f92" providerId="ADAL" clId="{F609B355-B16F-4844-AB7F-2704B099B99F}" dt="2023-09-06T16:21:10.365" v="71" actId="27636"/>
        <pc:sldMkLst>
          <pc:docMk/>
          <pc:sldMk cId="435038869" sldId="259"/>
        </pc:sldMkLst>
        <pc:spChg chg="mod">
          <ac:chgData name="Charlotte Bjorck" userId="f524ff40-0bb6-4b42-9fdc-f7aeff764f92" providerId="ADAL" clId="{F609B355-B16F-4844-AB7F-2704B099B99F}" dt="2023-09-06T16:02:36.532" v="21" actId="404"/>
          <ac:spMkLst>
            <pc:docMk/>
            <pc:sldMk cId="435038869" sldId="259"/>
            <ac:spMk id="4" creationId="{A8CC1D08-83C1-4D39-A8E9-3A89600E39F6}"/>
          </ac:spMkLst>
        </pc:spChg>
        <pc:spChg chg="mod">
          <ac:chgData name="Charlotte Bjorck" userId="f524ff40-0bb6-4b42-9fdc-f7aeff764f92" providerId="ADAL" clId="{F609B355-B16F-4844-AB7F-2704B099B99F}" dt="2023-09-06T16:21:10.365" v="71" actId="27636"/>
          <ac:spMkLst>
            <pc:docMk/>
            <pc:sldMk cId="435038869" sldId="259"/>
            <ac:spMk id="5" creationId="{AAE996D4-6940-4DDD-9D3F-3F82A5D48D5B}"/>
          </ac:spMkLst>
        </pc:spChg>
      </pc:sldChg>
      <pc:sldChg chg="modSp mod">
        <pc:chgData name="Charlotte Bjorck" userId="f524ff40-0bb6-4b42-9fdc-f7aeff764f92" providerId="ADAL" clId="{F609B355-B16F-4844-AB7F-2704B099B99F}" dt="2023-09-06T16:03:23.388" v="37" actId="404"/>
        <pc:sldMkLst>
          <pc:docMk/>
          <pc:sldMk cId="595275330" sldId="261"/>
        </pc:sldMkLst>
        <pc:spChg chg="mod">
          <ac:chgData name="Charlotte Bjorck" userId="f524ff40-0bb6-4b42-9fdc-f7aeff764f92" providerId="ADAL" clId="{F609B355-B16F-4844-AB7F-2704B099B99F}" dt="2023-09-06T16:03:23.388" v="37" actId="404"/>
          <ac:spMkLst>
            <pc:docMk/>
            <pc:sldMk cId="595275330" sldId="261"/>
            <ac:spMk id="2" creationId="{E6A1735D-3BBC-46D1-A100-5F97E94F3B13}"/>
          </ac:spMkLst>
        </pc:spChg>
      </pc:sldChg>
      <pc:sldChg chg="modSp mod">
        <pc:chgData name="Charlotte Bjorck" userId="f524ff40-0bb6-4b42-9fdc-f7aeff764f92" providerId="ADAL" clId="{F609B355-B16F-4844-AB7F-2704B099B99F}" dt="2023-09-06T16:26:43.212" v="110" actId="404"/>
        <pc:sldMkLst>
          <pc:docMk/>
          <pc:sldMk cId="1977617495" sldId="262"/>
        </pc:sldMkLst>
        <pc:spChg chg="mod">
          <ac:chgData name="Charlotte Bjorck" userId="f524ff40-0bb6-4b42-9fdc-f7aeff764f92" providerId="ADAL" clId="{F609B355-B16F-4844-AB7F-2704B099B99F}" dt="2023-09-06T16:26:39.276" v="109" actId="404"/>
          <ac:spMkLst>
            <pc:docMk/>
            <pc:sldMk cId="1977617495" sldId="262"/>
            <ac:spMk id="2" creationId="{18894739-73AB-4FFF-ADCD-18441749CAA4}"/>
          </ac:spMkLst>
        </pc:spChg>
        <pc:spChg chg="mod">
          <ac:chgData name="Charlotte Bjorck" userId="f524ff40-0bb6-4b42-9fdc-f7aeff764f92" providerId="ADAL" clId="{F609B355-B16F-4844-AB7F-2704B099B99F}" dt="2023-09-06T16:26:43.212" v="110" actId="404"/>
          <ac:spMkLst>
            <pc:docMk/>
            <pc:sldMk cId="1977617495" sldId="262"/>
            <ac:spMk id="3" creationId="{DB915E9D-EC11-4950-A1EF-33A88BAD62EF}"/>
          </ac:spMkLst>
        </pc:spChg>
      </pc:sldChg>
      <pc:sldChg chg="modSp mod">
        <pc:chgData name="Charlotte Bjorck" userId="f524ff40-0bb6-4b42-9fdc-f7aeff764f92" providerId="ADAL" clId="{F609B355-B16F-4844-AB7F-2704B099B99F}" dt="2023-09-06T16:03:54.940" v="47" actId="404"/>
        <pc:sldMkLst>
          <pc:docMk/>
          <pc:sldMk cId="3964511905" sldId="263"/>
        </pc:sldMkLst>
        <pc:spChg chg="mod">
          <ac:chgData name="Charlotte Bjorck" userId="f524ff40-0bb6-4b42-9fdc-f7aeff764f92" providerId="ADAL" clId="{F609B355-B16F-4844-AB7F-2704B099B99F}" dt="2023-09-06T16:03:54.940" v="47" actId="404"/>
          <ac:spMkLst>
            <pc:docMk/>
            <pc:sldMk cId="3964511905" sldId="263"/>
            <ac:spMk id="2" creationId="{ACAAA5ED-7131-4E4F-A583-D6E286C06E86}"/>
          </ac:spMkLst>
        </pc:spChg>
      </pc:sldChg>
      <pc:sldChg chg="modSp mod">
        <pc:chgData name="Charlotte Bjorck" userId="f524ff40-0bb6-4b42-9fdc-f7aeff764f92" providerId="ADAL" clId="{F609B355-B16F-4844-AB7F-2704B099B99F}" dt="2023-09-06T16:03:42.433" v="43" actId="404"/>
        <pc:sldMkLst>
          <pc:docMk/>
          <pc:sldMk cId="160872955" sldId="264"/>
        </pc:sldMkLst>
        <pc:spChg chg="mod">
          <ac:chgData name="Charlotte Bjorck" userId="f524ff40-0bb6-4b42-9fdc-f7aeff764f92" providerId="ADAL" clId="{F609B355-B16F-4844-AB7F-2704B099B99F}" dt="2023-09-06T16:03:42.433" v="43" actId="404"/>
          <ac:spMkLst>
            <pc:docMk/>
            <pc:sldMk cId="160872955" sldId="264"/>
            <ac:spMk id="2" creationId="{951B014B-6A8D-482F-9029-3B064AE15BF3}"/>
          </ac:spMkLst>
        </pc:spChg>
      </pc:sldChg>
      <pc:sldChg chg="modSp mod">
        <pc:chgData name="Charlotte Bjorck" userId="f524ff40-0bb6-4b42-9fdc-f7aeff764f92" providerId="ADAL" clId="{F609B355-B16F-4844-AB7F-2704B099B99F}" dt="2023-09-06T16:04:19.347" v="52" actId="404"/>
        <pc:sldMkLst>
          <pc:docMk/>
          <pc:sldMk cId="3069202524" sldId="265"/>
        </pc:sldMkLst>
        <pc:spChg chg="mod">
          <ac:chgData name="Charlotte Bjorck" userId="f524ff40-0bb6-4b42-9fdc-f7aeff764f92" providerId="ADAL" clId="{F609B355-B16F-4844-AB7F-2704B099B99F}" dt="2023-09-06T16:04:19.347" v="52" actId="404"/>
          <ac:spMkLst>
            <pc:docMk/>
            <pc:sldMk cId="3069202524" sldId="265"/>
            <ac:spMk id="2" creationId="{9567D471-F873-4BC6-8277-F4D537EC6CE6}"/>
          </ac:spMkLst>
        </pc:spChg>
      </pc:sldChg>
      <pc:sldChg chg="addSp modSp mod">
        <pc:chgData name="Charlotte Bjorck" userId="f524ff40-0bb6-4b42-9fdc-f7aeff764f92" providerId="ADAL" clId="{F609B355-B16F-4844-AB7F-2704B099B99F}" dt="2023-09-06T16:24:46.134" v="85" actId="404"/>
        <pc:sldMkLst>
          <pc:docMk/>
          <pc:sldMk cId="2902251555" sldId="283"/>
        </pc:sldMkLst>
        <pc:spChg chg="mod">
          <ac:chgData name="Charlotte Bjorck" userId="f524ff40-0bb6-4b42-9fdc-f7aeff764f92" providerId="ADAL" clId="{F609B355-B16F-4844-AB7F-2704B099B99F}" dt="2023-09-06T16:04:08.928" v="51" actId="20577"/>
          <ac:spMkLst>
            <pc:docMk/>
            <pc:sldMk cId="2902251555" sldId="283"/>
            <ac:spMk id="2" creationId="{001EB883-95B0-4207-B72A-EFE47AE2A7BC}"/>
          </ac:spMkLst>
        </pc:spChg>
        <pc:spChg chg="mod">
          <ac:chgData name="Charlotte Bjorck" userId="f524ff40-0bb6-4b42-9fdc-f7aeff764f92" providerId="ADAL" clId="{F609B355-B16F-4844-AB7F-2704B099B99F}" dt="2023-09-06T16:24:46.134" v="85" actId="404"/>
          <ac:spMkLst>
            <pc:docMk/>
            <pc:sldMk cId="2902251555" sldId="283"/>
            <ac:spMk id="3" creationId="{0F67CA70-3709-4E88-A48E-0B6F0650C626}"/>
          </ac:spMkLst>
        </pc:spChg>
        <pc:spChg chg="mod">
          <ac:chgData name="Charlotte Bjorck" userId="f524ff40-0bb6-4b42-9fdc-f7aeff764f92" providerId="ADAL" clId="{F609B355-B16F-4844-AB7F-2704B099B99F}" dt="2023-09-06T16:24:34.711" v="84" actId="207"/>
          <ac:spMkLst>
            <pc:docMk/>
            <pc:sldMk cId="2902251555" sldId="283"/>
            <ac:spMk id="4" creationId="{8CABB785-75BD-4E74-90F1-00A62C328115}"/>
          </ac:spMkLst>
        </pc:spChg>
        <pc:picChg chg="add mod">
          <ac:chgData name="Charlotte Bjorck" userId="f524ff40-0bb6-4b42-9fdc-f7aeff764f92" providerId="ADAL" clId="{F609B355-B16F-4844-AB7F-2704B099B99F}" dt="2023-09-06T16:23:06.809" v="80" actId="1076"/>
          <ac:picMkLst>
            <pc:docMk/>
            <pc:sldMk cId="2902251555" sldId="283"/>
            <ac:picMk id="1026" creationId="{F1D08CC0-21CA-65DC-4BA2-890487CC4C4A}"/>
          </ac:picMkLst>
        </pc:picChg>
      </pc:sldChg>
      <pc:sldChg chg="modSp mod">
        <pc:chgData name="Charlotte Bjorck" userId="f524ff40-0bb6-4b42-9fdc-f7aeff764f92" providerId="ADAL" clId="{F609B355-B16F-4844-AB7F-2704B099B99F}" dt="2023-09-06T16:21:18.759" v="72" actId="404"/>
        <pc:sldMkLst>
          <pc:docMk/>
          <pc:sldMk cId="2446438656" sldId="285"/>
        </pc:sldMkLst>
        <pc:spChg chg="mod">
          <ac:chgData name="Charlotte Bjorck" userId="f524ff40-0bb6-4b42-9fdc-f7aeff764f92" providerId="ADAL" clId="{F609B355-B16F-4844-AB7F-2704B099B99F}" dt="2023-09-06T16:02:57.318" v="29" actId="404"/>
          <ac:spMkLst>
            <pc:docMk/>
            <pc:sldMk cId="2446438656" sldId="285"/>
            <ac:spMk id="2" creationId="{A833EB42-5E48-4638-838C-914E512A03F5}"/>
          </ac:spMkLst>
        </pc:spChg>
        <pc:spChg chg="mod">
          <ac:chgData name="Charlotte Bjorck" userId="f524ff40-0bb6-4b42-9fdc-f7aeff764f92" providerId="ADAL" clId="{F609B355-B16F-4844-AB7F-2704B099B99F}" dt="2023-09-06T16:21:18.759" v="72" actId="404"/>
          <ac:spMkLst>
            <pc:docMk/>
            <pc:sldMk cId="2446438656" sldId="285"/>
            <ac:spMk id="4" creationId="{2F249444-598F-45C0-AE8F-EE1D24FFBF8F}"/>
          </ac:spMkLst>
        </pc:spChg>
      </pc:sldChg>
      <pc:sldChg chg="modSp mod">
        <pc:chgData name="Charlotte Bjorck" userId="f524ff40-0bb6-4b42-9fdc-f7aeff764f92" providerId="ADAL" clId="{F609B355-B16F-4844-AB7F-2704B099B99F}" dt="2023-09-06T16:03:11.515" v="33" actId="1076"/>
        <pc:sldMkLst>
          <pc:docMk/>
          <pc:sldMk cId="3390288627" sldId="286"/>
        </pc:sldMkLst>
        <pc:spChg chg="mod">
          <ac:chgData name="Charlotte Bjorck" userId="f524ff40-0bb6-4b42-9fdc-f7aeff764f92" providerId="ADAL" clId="{F609B355-B16F-4844-AB7F-2704B099B99F}" dt="2023-09-06T16:03:11.515" v="33" actId="1076"/>
          <ac:spMkLst>
            <pc:docMk/>
            <pc:sldMk cId="3390288627" sldId="286"/>
            <ac:spMk id="2" creationId="{25DE8CB4-5BAF-4DD0-B03A-A3104977C1FB}"/>
          </ac:spMkLst>
        </pc:spChg>
      </pc:sldChg>
      <pc:sldChg chg="modSp mod">
        <pc:chgData name="Charlotte Bjorck" userId="f524ff40-0bb6-4b42-9fdc-f7aeff764f92" providerId="ADAL" clId="{F609B355-B16F-4844-AB7F-2704B099B99F}" dt="2023-09-06T16:24:53.860" v="87" actId="404"/>
        <pc:sldMkLst>
          <pc:docMk/>
          <pc:sldMk cId="3142867222" sldId="287"/>
        </pc:sldMkLst>
        <pc:spChg chg="mod">
          <ac:chgData name="Charlotte Bjorck" userId="f524ff40-0bb6-4b42-9fdc-f7aeff764f92" providerId="ADAL" clId="{F609B355-B16F-4844-AB7F-2704B099B99F}" dt="2023-09-06T16:02:13.116" v="16" actId="404"/>
          <ac:spMkLst>
            <pc:docMk/>
            <pc:sldMk cId="3142867222" sldId="287"/>
            <ac:spMk id="2" creationId="{DA4F9759-2A5D-48C9-86A0-15ECD8E33EF4}"/>
          </ac:spMkLst>
        </pc:spChg>
        <pc:spChg chg="mod">
          <ac:chgData name="Charlotte Bjorck" userId="f524ff40-0bb6-4b42-9fdc-f7aeff764f92" providerId="ADAL" clId="{F609B355-B16F-4844-AB7F-2704B099B99F}" dt="2023-09-06T16:24:53.860" v="87" actId="404"/>
          <ac:spMkLst>
            <pc:docMk/>
            <pc:sldMk cId="3142867222" sldId="287"/>
            <ac:spMk id="3" creationId="{FBAFE3C5-67DD-4AB5-A671-B2AB72428E28}"/>
          </ac:spMkLst>
        </pc:spChg>
      </pc:sldChg>
      <pc:sldChg chg="addSp modSp mod">
        <pc:chgData name="Charlotte Bjorck" userId="f524ff40-0bb6-4b42-9fdc-f7aeff764f92" providerId="ADAL" clId="{F609B355-B16F-4844-AB7F-2704B099B99F}" dt="2023-09-06T16:25:35.963" v="88" actId="2710"/>
        <pc:sldMkLst>
          <pc:docMk/>
          <pc:sldMk cId="1121376726" sldId="288"/>
        </pc:sldMkLst>
        <pc:spChg chg="mod">
          <ac:chgData name="Charlotte Bjorck" userId="f524ff40-0bb6-4b42-9fdc-f7aeff764f92" providerId="ADAL" clId="{F609B355-B16F-4844-AB7F-2704B099B99F}" dt="2023-09-06T16:01:51.243" v="10" actId="404"/>
          <ac:spMkLst>
            <pc:docMk/>
            <pc:sldMk cId="1121376726" sldId="288"/>
            <ac:spMk id="2" creationId="{DF8120D6-1A46-4105-9B5A-EDDCA64EF067}"/>
          </ac:spMkLst>
        </pc:spChg>
        <pc:spChg chg="mod">
          <ac:chgData name="Charlotte Bjorck" userId="f524ff40-0bb6-4b42-9fdc-f7aeff764f92" providerId="ADAL" clId="{F609B355-B16F-4844-AB7F-2704B099B99F}" dt="2023-09-06T16:25:35.963" v="88" actId="2710"/>
          <ac:spMkLst>
            <pc:docMk/>
            <pc:sldMk cId="1121376726" sldId="288"/>
            <ac:spMk id="3" creationId="{CFA2ED8E-211F-47C6-8D91-A30E9F98660A}"/>
          </ac:spMkLst>
        </pc:spChg>
        <pc:picChg chg="add mod">
          <ac:chgData name="Charlotte Bjorck" userId="f524ff40-0bb6-4b42-9fdc-f7aeff764f92" providerId="ADAL" clId="{F609B355-B16F-4844-AB7F-2704B099B99F}" dt="2023-09-06T14:28:49.866" v="4"/>
          <ac:picMkLst>
            <pc:docMk/>
            <pc:sldMk cId="1121376726" sldId="288"/>
            <ac:picMk id="4" creationId="{D14F5E94-2693-B7F4-D8B0-3A6151FD9257}"/>
          </ac:picMkLst>
        </pc:picChg>
      </pc:sldChg>
      <pc:sldChg chg="modSp mod">
        <pc:chgData name="Charlotte Bjorck" userId="f524ff40-0bb6-4b42-9fdc-f7aeff764f92" providerId="ADAL" clId="{F609B355-B16F-4844-AB7F-2704B099B99F}" dt="2023-09-06T16:25:57.857" v="93" actId="1076"/>
        <pc:sldMkLst>
          <pc:docMk/>
          <pc:sldMk cId="4132219109" sldId="289"/>
        </pc:sldMkLst>
        <pc:spChg chg="mod">
          <ac:chgData name="Charlotte Bjorck" userId="f524ff40-0bb6-4b42-9fdc-f7aeff764f92" providerId="ADAL" clId="{F609B355-B16F-4844-AB7F-2704B099B99F}" dt="2023-09-06T16:04:39.211" v="57" actId="1076"/>
          <ac:spMkLst>
            <pc:docMk/>
            <pc:sldMk cId="4132219109" sldId="289"/>
            <ac:spMk id="2" creationId="{C6D1677D-A11D-4911-8518-A970D6362F77}"/>
          </ac:spMkLst>
        </pc:spChg>
        <pc:spChg chg="mod">
          <ac:chgData name="Charlotte Bjorck" userId="f524ff40-0bb6-4b42-9fdc-f7aeff764f92" providerId="ADAL" clId="{F609B355-B16F-4844-AB7F-2704B099B99F}" dt="2023-09-06T16:25:57.857" v="93" actId="1076"/>
          <ac:spMkLst>
            <pc:docMk/>
            <pc:sldMk cId="4132219109" sldId="289"/>
            <ac:spMk id="3" creationId="{E61DCF10-2DD0-4E19-8FEE-7FD7EA3EF4FB}"/>
          </ac:spMkLst>
        </pc:spChg>
      </pc:sldChg>
      <pc:sldChg chg="modSp mod">
        <pc:chgData name="Charlotte Bjorck" userId="f524ff40-0bb6-4b42-9fdc-f7aeff764f92" providerId="ADAL" clId="{F609B355-B16F-4844-AB7F-2704B099B99F}" dt="2023-09-06T16:26:33.194" v="108" actId="1076"/>
        <pc:sldMkLst>
          <pc:docMk/>
          <pc:sldMk cId="3068966435" sldId="290"/>
        </pc:sldMkLst>
        <pc:spChg chg="mod">
          <ac:chgData name="Charlotte Bjorck" userId="f524ff40-0bb6-4b42-9fdc-f7aeff764f92" providerId="ADAL" clId="{F609B355-B16F-4844-AB7F-2704B099B99F}" dt="2023-09-06T16:26:33.194" v="108" actId="1076"/>
          <ac:spMkLst>
            <pc:docMk/>
            <pc:sldMk cId="3068966435" sldId="290"/>
            <ac:spMk id="2" creationId="{7C8175D2-5C75-4BFA-A249-A190B5DEFDD7}"/>
          </ac:spMkLst>
        </pc:spChg>
        <pc:spChg chg="mod">
          <ac:chgData name="Charlotte Bjorck" userId="f524ff40-0bb6-4b42-9fdc-f7aeff764f92" providerId="ADAL" clId="{F609B355-B16F-4844-AB7F-2704B099B99F}" dt="2023-09-06T16:26:27.948" v="107" actId="404"/>
          <ac:spMkLst>
            <pc:docMk/>
            <pc:sldMk cId="3068966435" sldId="290"/>
            <ac:spMk id="3" creationId="{D56ACD87-98F3-46F9-BAFA-2236488C0D73}"/>
          </ac:spMkLst>
        </pc:spChg>
      </pc:sldChg>
    </pc:docChg>
  </pc:docChgLst>
  <pc:docChgLst>
    <pc:chgData name="Charlotte Bjorck" userId="f524ff40-0bb6-4b42-9fdc-f7aeff764f92" providerId="ADAL" clId="{ACD85FB5-22B8-4E73-B148-846C958D38CF}"/>
    <pc:docChg chg="modSld">
      <pc:chgData name="Charlotte Bjorck" userId="f524ff40-0bb6-4b42-9fdc-f7aeff764f92" providerId="ADAL" clId="{ACD85FB5-22B8-4E73-B148-846C958D38CF}" dt="2023-09-05T16:08:33.820" v="0" actId="1076"/>
      <pc:docMkLst>
        <pc:docMk/>
      </pc:docMkLst>
      <pc:sldChg chg="modSp mod">
        <pc:chgData name="Charlotte Bjorck" userId="f524ff40-0bb6-4b42-9fdc-f7aeff764f92" providerId="ADAL" clId="{ACD85FB5-22B8-4E73-B148-846C958D38CF}" dt="2023-09-05T16:08:33.820" v="0" actId="1076"/>
        <pc:sldMkLst>
          <pc:docMk/>
          <pc:sldMk cId="595275330" sldId="261"/>
        </pc:sldMkLst>
        <pc:picChg chg="mod">
          <ac:chgData name="Charlotte Bjorck" userId="f524ff40-0bb6-4b42-9fdc-f7aeff764f92" providerId="ADAL" clId="{ACD85FB5-22B8-4E73-B148-846C958D38CF}" dt="2023-09-05T16:08:33.820" v="0" actId="1076"/>
          <ac:picMkLst>
            <pc:docMk/>
            <pc:sldMk cId="595275330" sldId="261"/>
            <ac:picMk id="6" creationId="{06D8410A-1443-4931-88A7-7219B9B81E7F}"/>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G Logo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pic>
        <p:nvPicPr>
          <p:cNvPr id="8" name="Picture 7" descr="Sheffield City Council">
            <a:extLst>
              <a:ext uri="{FF2B5EF4-FFF2-40B4-BE49-F238E27FC236}">
                <a16:creationId xmlns:a16="http://schemas.microsoft.com/office/drawing/2014/main" id="{C724E30D-192F-4618-9D8D-33E9E4BE91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25978" y="2277885"/>
            <a:ext cx="1271102" cy="997723"/>
          </a:xfrm>
          <a:prstGeom prst="rect">
            <a:avLst/>
          </a:prstGeom>
        </p:spPr>
      </p:pic>
      <p:pic>
        <p:nvPicPr>
          <p:cNvPr id="9" name="Picture 8" descr="European Union - European Social Fund">
            <a:extLst>
              <a:ext uri="{FF2B5EF4-FFF2-40B4-BE49-F238E27FC236}">
                <a16:creationId xmlns:a16="http://schemas.microsoft.com/office/drawing/2014/main" id="{C69A1FD5-907C-4BC8-AB54-4234734A3B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4920" y="2277885"/>
            <a:ext cx="1271103" cy="1264606"/>
          </a:xfrm>
          <a:prstGeom prst="rect">
            <a:avLst/>
          </a:prstGeom>
        </p:spPr>
      </p:pic>
      <p:pic>
        <p:nvPicPr>
          <p:cNvPr id="10" name="Picture 9" descr="BiG Challenge">
            <a:extLst>
              <a:ext uri="{FF2B5EF4-FFF2-40B4-BE49-F238E27FC236}">
                <a16:creationId xmlns:a16="http://schemas.microsoft.com/office/drawing/2014/main" id="{DD844948-E73A-C0F3-19DE-F625FC236DD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85999" y="730"/>
            <a:ext cx="7715251" cy="5814055"/>
          </a:xfrm>
          <a:prstGeom prst="rect">
            <a:avLst/>
          </a:prstGeom>
        </p:spPr>
      </p:pic>
    </p:spTree>
    <p:extLst>
      <p:ext uri="{BB962C8B-B14F-4D97-AF65-F5344CB8AC3E}">
        <p14:creationId xmlns:p14="http://schemas.microsoft.com/office/powerpoint/2010/main" val="2072214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5E9A-0D76-40F1-A125-78F3269C28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9FE714-6489-4A3C-9C15-9928A5622394}"/>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4" name="Footer Placeholder 3">
            <a:extLst>
              <a:ext uri="{FF2B5EF4-FFF2-40B4-BE49-F238E27FC236}">
                <a16:creationId xmlns:a16="http://schemas.microsoft.com/office/drawing/2014/main" id="{D6348D51-0BE0-4DF0-A60A-2C1CD85021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169659-BB21-4E5E-B237-6AD9736416D7}"/>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4987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3E7BE-BF2F-4F5D-88C7-9CFA9AD8FF04}"/>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3" name="Footer Placeholder 2">
            <a:extLst>
              <a:ext uri="{FF2B5EF4-FFF2-40B4-BE49-F238E27FC236}">
                <a16:creationId xmlns:a16="http://schemas.microsoft.com/office/drawing/2014/main" id="{183D4D3D-514F-4FA3-A9CB-AB1B3894FC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078C10-BF8A-4188-980D-F46825F8156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342568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CE72-2904-4C59-B0F7-9F1B0B448742}"/>
              </a:ext>
            </a:extLst>
          </p:cNvPr>
          <p:cNvSpPr>
            <a:spLocks noGrp="1"/>
          </p:cNvSpPr>
          <p:nvPr>
            <p:ph type="title"/>
          </p:nvPr>
        </p:nvSpPr>
        <p:spPr>
          <a:xfrm>
            <a:off x="2324460" y="457200"/>
            <a:ext cx="2447566" cy="1600200"/>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A534124-F688-4B86-8198-D2351C772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A6507F-208A-41CF-8ABF-0543C6E54C07}"/>
              </a:ext>
            </a:extLst>
          </p:cNvPr>
          <p:cNvSpPr>
            <a:spLocks noGrp="1"/>
          </p:cNvSpPr>
          <p:nvPr>
            <p:ph type="body" sz="half" idx="2"/>
          </p:nvPr>
        </p:nvSpPr>
        <p:spPr>
          <a:xfrm>
            <a:off x="839788" y="2340076"/>
            <a:ext cx="3932237" cy="35289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FE2FA-F644-4A45-B051-114B729F8131}"/>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6" name="Footer Placeholder 5">
            <a:extLst>
              <a:ext uri="{FF2B5EF4-FFF2-40B4-BE49-F238E27FC236}">
                <a16:creationId xmlns:a16="http://schemas.microsoft.com/office/drawing/2014/main" id="{57FCF700-A4DE-42AB-89C6-F1394AD8B4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A2EFE1-5438-402A-85FF-9054968F4CEF}"/>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401935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0475-EDDB-4155-A8A2-8ADA21C6C4CC}"/>
              </a:ext>
            </a:extLst>
          </p:cNvPr>
          <p:cNvSpPr>
            <a:spLocks noGrp="1"/>
          </p:cNvSpPr>
          <p:nvPr>
            <p:ph type="title"/>
          </p:nvPr>
        </p:nvSpPr>
        <p:spPr>
          <a:xfrm>
            <a:off x="2281084" y="457200"/>
            <a:ext cx="2490941"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380517-80B4-4A17-BC18-7F007EE69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D5BEEB-C334-49E2-8686-E7D21C7B250E}"/>
              </a:ext>
            </a:extLst>
          </p:cNvPr>
          <p:cNvSpPr>
            <a:spLocks noGrp="1"/>
          </p:cNvSpPr>
          <p:nvPr>
            <p:ph type="body" sz="half" idx="2"/>
          </p:nvPr>
        </p:nvSpPr>
        <p:spPr>
          <a:xfrm>
            <a:off x="839788" y="2369574"/>
            <a:ext cx="3932237" cy="34994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73188-3C9A-4C47-AC17-E684BBFFB712}"/>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6" name="Footer Placeholder 5">
            <a:extLst>
              <a:ext uri="{FF2B5EF4-FFF2-40B4-BE49-F238E27FC236}">
                <a16:creationId xmlns:a16="http://schemas.microsoft.com/office/drawing/2014/main" id="{192BCEEF-F7F0-4221-9E67-01E7BA6473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6DC04F-1D9F-4F6C-8F7F-4CAAE31489E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076584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54D4-D96D-4E49-B559-2F0E58A5ED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A9F117-B5DA-45FE-8768-D1CF8E3395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52D78-0989-4F28-B5B9-D34AD0E50B51}"/>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5" name="Footer Placeholder 4">
            <a:extLst>
              <a:ext uri="{FF2B5EF4-FFF2-40B4-BE49-F238E27FC236}">
                <a16:creationId xmlns:a16="http://schemas.microsoft.com/office/drawing/2014/main" id="{05D755C7-65FA-48A8-96AD-4E4E5CB637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1CB06A-FA60-47AA-9AE6-E0F976E879E0}"/>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774987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81F13-049A-4CEF-AC95-897A79F89E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8AC593-1A0C-44CA-ADC5-4D78E7658EDA}"/>
              </a:ext>
            </a:extLst>
          </p:cNvPr>
          <p:cNvSpPr>
            <a:spLocks noGrp="1"/>
          </p:cNvSpPr>
          <p:nvPr>
            <p:ph type="body" orient="vert" idx="1"/>
          </p:nvPr>
        </p:nvSpPr>
        <p:spPr>
          <a:xfrm>
            <a:off x="2448232" y="365125"/>
            <a:ext cx="6124268"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A88654-645E-473B-B5D2-DD651FCB4F34}"/>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5" name="Footer Placeholder 4">
            <a:extLst>
              <a:ext uri="{FF2B5EF4-FFF2-40B4-BE49-F238E27FC236}">
                <a16:creationId xmlns:a16="http://schemas.microsoft.com/office/drawing/2014/main" id="{FEEFD265-1F08-496E-B842-CDBAE45E7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94485-2865-4399-9ADA-2A0C47A17BB8}"/>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582288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26B-100F-46D5-BC7F-727A3B54ABE1}"/>
              </a:ext>
            </a:extLst>
          </p:cNvPr>
          <p:cNvSpPr>
            <a:spLocks noGrp="1"/>
          </p:cNvSpPr>
          <p:nvPr>
            <p:ph type="ctrTitle"/>
          </p:nvPr>
        </p:nvSpPr>
        <p:spPr>
          <a:xfrm>
            <a:off x="2517058" y="1122363"/>
            <a:ext cx="8150942"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7A072C-06B0-4568-86BE-1AF98A9DC0BE}"/>
              </a:ext>
            </a:extLst>
          </p:cNvPr>
          <p:cNvSpPr>
            <a:spLocks noGrp="1"/>
          </p:cNvSpPr>
          <p:nvPr>
            <p:ph type="subTitle" idx="1"/>
          </p:nvPr>
        </p:nvSpPr>
        <p:spPr>
          <a:xfrm>
            <a:off x="2517058" y="3602038"/>
            <a:ext cx="815094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81300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1FBC-EE70-4180-884B-5B14E77C97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06FE82-DC2B-46BD-819E-B58188D17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F7EFA2-2682-4EE5-B656-4AA262DC53EF}"/>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5" name="Footer Placeholder 4">
            <a:extLst>
              <a:ext uri="{FF2B5EF4-FFF2-40B4-BE49-F238E27FC236}">
                <a16:creationId xmlns:a16="http://schemas.microsoft.com/office/drawing/2014/main" id="{C8EB8376-60AF-4582-8CF3-C4AB0746D5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98FCF-A20C-4BFD-84DB-A80878578F3B}"/>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611036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D03-D116-4FBE-A8D0-79DFBFD084BF}"/>
              </a:ext>
            </a:extLst>
          </p:cNvPr>
          <p:cNvSpPr>
            <a:spLocks noGrp="1"/>
          </p:cNvSpPr>
          <p:nvPr>
            <p:ph type="title"/>
          </p:nvPr>
        </p:nvSpPr>
        <p:spPr>
          <a:xfrm>
            <a:off x="2507226" y="717517"/>
            <a:ext cx="8840224"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A4E60F-561A-49FB-8038-AE8215FC4648}"/>
              </a:ext>
            </a:extLst>
          </p:cNvPr>
          <p:cNvSpPr>
            <a:spLocks noGrp="1"/>
          </p:cNvSpPr>
          <p:nvPr>
            <p:ph type="body" idx="1"/>
          </p:nvPr>
        </p:nvSpPr>
        <p:spPr>
          <a:xfrm>
            <a:off x="2507226" y="3597242"/>
            <a:ext cx="884022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C584F-5A9E-41C1-A3AD-1EE7B6592650}"/>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5" name="Footer Placeholder 4">
            <a:extLst>
              <a:ext uri="{FF2B5EF4-FFF2-40B4-BE49-F238E27FC236}">
                <a16:creationId xmlns:a16="http://schemas.microsoft.com/office/drawing/2014/main" id="{F451A130-B418-42A4-B1C8-E045CAE86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972F0-C0AD-4667-9570-C831F85D0DEC}"/>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32158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5878-F3BB-484D-BA3E-B6C34955E2FA}"/>
              </a:ext>
            </a:extLst>
          </p:cNvPr>
          <p:cNvSpPr>
            <a:spLocks noGrp="1"/>
          </p:cNvSpPr>
          <p:nvPr>
            <p:ph type="title"/>
          </p:nvPr>
        </p:nvSpPr>
        <p:spPr>
          <a:xfrm>
            <a:off x="2500008" y="365125"/>
            <a:ext cx="9270459" cy="186679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744AB0-BD65-48B8-ABE9-23BC65E931D2}"/>
              </a:ext>
            </a:extLst>
          </p:cNvPr>
          <p:cNvSpPr>
            <a:spLocks noGrp="1"/>
          </p:cNvSpPr>
          <p:nvPr>
            <p:ph sz="half" idx="1"/>
          </p:nvPr>
        </p:nvSpPr>
        <p:spPr>
          <a:xfrm>
            <a:off x="838200" y="2389239"/>
            <a:ext cx="5181600" cy="346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9DB002-20C5-42F3-ABD6-B34789426ACA}"/>
              </a:ext>
            </a:extLst>
          </p:cNvPr>
          <p:cNvSpPr>
            <a:spLocks noGrp="1"/>
          </p:cNvSpPr>
          <p:nvPr>
            <p:ph sz="half" idx="2"/>
          </p:nvPr>
        </p:nvSpPr>
        <p:spPr>
          <a:xfrm>
            <a:off x="6172200" y="2389239"/>
            <a:ext cx="5181600" cy="346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70F88E-DB57-4085-B4A0-1053621EFBF8}"/>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6" name="Footer Placeholder 5">
            <a:extLst>
              <a:ext uri="{FF2B5EF4-FFF2-40B4-BE49-F238E27FC236}">
                <a16:creationId xmlns:a16="http://schemas.microsoft.com/office/drawing/2014/main" id="{2D27024F-2416-4A9E-8C1F-365BEFD2F0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0F7381-4676-4449-889D-4E66D5099A5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90073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26B-100F-46D5-BC7F-727A3B54ABE1}"/>
              </a:ext>
            </a:extLst>
          </p:cNvPr>
          <p:cNvSpPr>
            <a:spLocks noGrp="1"/>
          </p:cNvSpPr>
          <p:nvPr>
            <p:ph type="ctrTitle"/>
          </p:nvPr>
        </p:nvSpPr>
        <p:spPr>
          <a:xfrm>
            <a:off x="6096000" y="1122362"/>
            <a:ext cx="5719589" cy="3476845"/>
          </a:xfrm>
          <a:prstGeom prst="rect">
            <a:avLst/>
          </a:prstGeom>
        </p:spPr>
        <p:txBody>
          <a:bodyPr anchor="ctr"/>
          <a:lstStyle>
            <a:lvl1pPr algn="ctr">
              <a:lnSpc>
                <a:spcPct val="75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E7A072C-06B0-4568-86BE-1AF98A9DC0BE}"/>
              </a:ext>
            </a:extLst>
          </p:cNvPr>
          <p:cNvSpPr>
            <a:spLocks noGrp="1"/>
          </p:cNvSpPr>
          <p:nvPr>
            <p:ph type="subTitle" idx="1"/>
          </p:nvPr>
        </p:nvSpPr>
        <p:spPr>
          <a:xfrm>
            <a:off x="6096000" y="4870174"/>
            <a:ext cx="5719589" cy="1143000"/>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grpSp>
        <p:nvGrpSpPr>
          <p:cNvPr id="16" name="Group 15">
            <a:extLst>
              <a:ext uri="{FF2B5EF4-FFF2-40B4-BE49-F238E27FC236}">
                <a16:creationId xmlns:a16="http://schemas.microsoft.com/office/drawing/2014/main" id="{6A12604C-AF96-4A18-B911-487B6C20387D}"/>
              </a:ext>
            </a:extLst>
          </p:cNvPr>
          <p:cNvGrpSpPr/>
          <p:nvPr userDrawn="1"/>
        </p:nvGrpSpPr>
        <p:grpSpPr>
          <a:xfrm>
            <a:off x="376411" y="5531005"/>
            <a:ext cx="4287063" cy="1034666"/>
            <a:chOff x="3678905" y="4765323"/>
            <a:chExt cx="4688679" cy="1131594"/>
          </a:xfrm>
        </p:grpSpPr>
        <p:pic>
          <p:nvPicPr>
            <p:cNvPr id="17" name="Picture 16" descr="European Union - European Social Fund">
              <a:extLst>
                <a:ext uri="{FF2B5EF4-FFF2-40B4-BE49-F238E27FC236}">
                  <a16:creationId xmlns:a16="http://schemas.microsoft.com/office/drawing/2014/main" id="{44E3C61E-9F3C-455F-B668-93570013064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678905" y="4765323"/>
              <a:ext cx="1137408" cy="1131594"/>
            </a:xfrm>
            <a:prstGeom prst="rect">
              <a:avLst/>
            </a:prstGeom>
          </p:spPr>
        </p:pic>
        <p:pic>
          <p:nvPicPr>
            <p:cNvPr id="18" name="Picture 17" descr="Sheffield City Council">
              <a:extLst>
                <a:ext uri="{FF2B5EF4-FFF2-40B4-BE49-F238E27FC236}">
                  <a16:creationId xmlns:a16="http://schemas.microsoft.com/office/drawing/2014/main" id="{F4427F84-148D-44F2-BA39-A06DDC8FD84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230177" y="4817587"/>
              <a:ext cx="1137407" cy="892782"/>
            </a:xfrm>
            <a:prstGeom prst="rect">
              <a:avLst/>
            </a:prstGeom>
          </p:spPr>
        </p:pic>
        <p:pic>
          <p:nvPicPr>
            <p:cNvPr id="19" name="Picture 18" descr="See It Be It In Sheffield">
              <a:extLst>
                <a:ext uri="{FF2B5EF4-FFF2-40B4-BE49-F238E27FC236}">
                  <a16:creationId xmlns:a16="http://schemas.microsoft.com/office/drawing/2014/main" id="{B2E5814C-F1DA-42D1-9143-86204EE571B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410" r="6605"/>
            <a:stretch/>
          </p:blipFill>
          <p:spPr>
            <a:xfrm>
              <a:off x="5180760" y="4817011"/>
              <a:ext cx="1711286" cy="743825"/>
            </a:xfrm>
            <a:prstGeom prst="rect">
              <a:avLst/>
            </a:prstGeom>
          </p:spPr>
        </p:pic>
      </p:grpSp>
      <p:pic>
        <p:nvPicPr>
          <p:cNvPr id="20" name="Picture 19" descr="BiG Challenge">
            <a:extLst>
              <a:ext uri="{FF2B5EF4-FFF2-40B4-BE49-F238E27FC236}">
                <a16:creationId xmlns:a16="http://schemas.microsoft.com/office/drawing/2014/main" id="{0171D867-A4E9-4745-A8CC-8D4A43B6E4C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20444" y="985501"/>
            <a:ext cx="5462472" cy="4117441"/>
          </a:xfrm>
          <a:prstGeom prst="rect">
            <a:avLst/>
          </a:prstGeom>
        </p:spPr>
      </p:pic>
    </p:spTree>
    <p:extLst>
      <p:ext uri="{BB962C8B-B14F-4D97-AF65-F5344CB8AC3E}">
        <p14:creationId xmlns:p14="http://schemas.microsoft.com/office/powerpoint/2010/main" val="590278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13F4-31D6-46BE-B281-D1A066AE074B}"/>
              </a:ext>
            </a:extLst>
          </p:cNvPr>
          <p:cNvSpPr>
            <a:spLocks noGrp="1"/>
          </p:cNvSpPr>
          <p:nvPr>
            <p:ph type="title"/>
          </p:nvPr>
        </p:nvSpPr>
        <p:spPr>
          <a:xfrm>
            <a:off x="2231924" y="365125"/>
            <a:ext cx="9123464"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566494-2317-4170-9B76-A63D8095D470}"/>
              </a:ext>
            </a:extLst>
          </p:cNvPr>
          <p:cNvSpPr>
            <a:spLocks noGrp="1"/>
          </p:cNvSpPr>
          <p:nvPr>
            <p:ph type="body" idx="1"/>
          </p:nvPr>
        </p:nvSpPr>
        <p:spPr>
          <a:xfrm>
            <a:off x="2231923" y="1681163"/>
            <a:ext cx="428686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330026-9CC1-4EDA-80C8-3F719655C5D0}"/>
              </a:ext>
            </a:extLst>
          </p:cNvPr>
          <p:cNvSpPr>
            <a:spLocks noGrp="1"/>
          </p:cNvSpPr>
          <p:nvPr>
            <p:ph sz="half" idx="2"/>
          </p:nvPr>
        </p:nvSpPr>
        <p:spPr>
          <a:xfrm>
            <a:off x="2231923" y="2505075"/>
            <a:ext cx="4286864"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0DDE1B-9FA9-43E8-AF59-A1EDA3F8CED0}"/>
              </a:ext>
            </a:extLst>
          </p:cNvPr>
          <p:cNvSpPr>
            <a:spLocks noGrp="1"/>
          </p:cNvSpPr>
          <p:nvPr>
            <p:ph type="body" sz="quarter" idx="3"/>
          </p:nvPr>
        </p:nvSpPr>
        <p:spPr>
          <a:xfrm>
            <a:off x="6636774" y="1681163"/>
            <a:ext cx="47186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3909B-9DF3-4CB3-B124-E4C740A11038}"/>
              </a:ext>
            </a:extLst>
          </p:cNvPr>
          <p:cNvSpPr>
            <a:spLocks noGrp="1"/>
          </p:cNvSpPr>
          <p:nvPr>
            <p:ph sz="quarter" idx="4"/>
          </p:nvPr>
        </p:nvSpPr>
        <p:spPr>
          <a:xfrm>
            <a:off x="6636774" y="2505075"/>
            <a:ext cx="4718613"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7E7264-CB0E-4BA5-AC99-E9B239942028}"/>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8" name="Footer Placeholder 7">
            <a:extLst>
              <a:ext uri="{FF2B5EF4-FFF2-40B4-BE49-F238E27FC236}">
                <a16:creationId xmlns:a16="http://schemas.microsoft.com/office/drawing/2014/main" id="{198033B5-9E18-458A-ADEE-82D209076D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0CAE98-6F5F-49C4-B7BC-2E16A2205709}"/>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345598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5E9A-0D76-40F1-A125-78F3269C28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9FE714-6489-4A3C-9C15-9928A5622394}"/>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4" name="Footer Placeholder 3">
            <a:extLst>
              <a:ext uri="{FF2B5EF4-FFF2-40B4-BE49-F238E27FC236}">
                <a16:creationId xmlns:a16="http://schemas.microsoft.com/office/drawing/2014/main" id="{D6348D51-0BE0-4DF0-A60A-2C1CD85021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169659-BB21-4E5E-B237-6AD9736416D7}"/>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288346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3E7BE-BF2F-4F5D-88C7-9CFA9AD8FF04}"/>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3" name="Footer Placeholder 2">
            <a:extLst>
              <a:ext uri="{FF2B5EF4-FFF2-40B4-BE49-F238E27FC236}">
                <a16:creationId xmlns:a16="http://schemas.microsoft.com/office/drawing/2014/main" id="{183D4D3D-514F-4FA3-A9CB-AB1B3894FC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078C10-BF8A-4188-980D-F46825F8156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704419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CE72-2904-4C59-B0F7-9F1B0B448742}"/>
              </a:ext>
            </a:extLst>
          </p:cNvPr>
          <p:cNvSpPr>
            <a:spLocks noGrp="1"/>
          </p:cNvSpPr>
          <p:nvPr>
            <p:ph type="title"/>
          </p:nvPr>
        </p:nvSpPr>
        <p:spPr>
          <a:xfrm>
            <a:off x="2324460" y="457200"/>
            <a:ext cx="2447566" cy="1600200"/>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A534124-F688-4B86-8198-D2351C772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A6507F-208A-41CF-8ABF-0543C6E54C07}"/>
              </a:ext>
            </a:extLst>
          </p:cNvPr>
          <p:cNvSpPr>
            <a:spLocks noGrp="1"/>
          </p:cNvSpPr>
          <p:nvPr>
            <p:ph type="body" sz="half" idx="2"/>
          </p:nvPr>
        </p:nvSpPr>
        <p:spPr>
          <a:xfrm>
            <a:off x="2324459" y="2340076"/>
            <a:ext cx="2447566" cy="35289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FE2FA-F644-4A45-B051-114B729F8131}"/>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6" name="Footer Placeholder 5">
            <a:extLst>
              <a:ext uri="{FF2B5EF4-FFF2-40B4-BE49-F238E27FC236}">
                <a16:creationId xmlns:a16="http://schemas.microsoft.com/office/drawing/2014/main" id="{57FCF700-A4DE-42AB-89C6-F1394AD8B4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A2EFE1-5438-402A-85FF-9054968F4CEF}"/>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590516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0475-EDDB-4155-A8A2-8ADA21C6C4CC}"/>
              </a:ext>
            </a:extLst>
          </p:cNvPr>
          <p:cNvSpPr>
            <a:spLocks noGrp="1"/>
          </p:cNvSpPr>
          <p:nvPr>
            <p:ph type="title"/>
          </p:nvPr>
        </p:nvSpPr>
        <p:spPr>
          <a:xfrm>
            <a:off x="2281084" y="457200"/>
            <a:ext cx="2490941"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380517-80B4-4A17-BC18-7F007EE69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D5BEEB-C334-49E2-8686-E7D21C7B250E}"/>
              </a:ext>
            </a:extLst>
          </p:cNvPr>
          <p:cNvSpPr>
            <a:spLocks noGrp="1"/>
          </p:cNvSpPr>
          <p:nvPr>
            <p:ph type="body" sz="half" idx="2"/>
          </p:nvPr>
        </p:nvSpPr>
        <p:spPr>
          <a:xfrm>
            <a:off x="2281084" y="2369574"/>
            <a:ext cx="2490941" cy="34994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73188-3C9A-4C47-AC17-E684BBFFB712}"/>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6" name="Footer Placeholder 5">
            <a:extLst>
              <a:ext uri="{FF2B5EF4-FFF2-40B4-BE49-F238E27FC236}">
                <a16:creationId xmlns:a16="http://schemas.microsoft.com/office/drawing/2014/main" id="{192BCEEF-F7F0-4221-9E67-01E7BA6473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6DC04F-1D9F-4F6C-8F7F-4CAAE31489E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431511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54D4-D96D-4E49-B559-2F0E58A5ED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A9F117-B5DA-45FE-8768-D1CF8E3395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52D78-0989-4F28-B5B9-D34AD0E50B51}"/>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5" name="Footer Placeholder 4">
            <a:extLst>
              <a:ext uri="{FF2B5EF4-FFF2-40B4-BE49-F238E27FC236}">
                <a16:creationId xmlns:a16="http://schemas.microsoft.com/office/drawing/2014/main" id="{05D755C7-65FA-48A8-96AD-4E4E5CB637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1CB06A-FA60-47AA-9AE6-E0F976E879E0}"/>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956111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81F13-049A-4CEF-AC95-897A79F89E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8AC593-1A0C-44CA-ADC5-4D78E7658EDA}"/>
              </a:ext>
            </a:extLst>
          </p:cNvPr>
          <p:cNvSpPr>
            <a:spLocks noGrp="1"/>
          </p:cNvSpPr>
          <p:nvPr>
            <p:ph type="body" orient="vert" idx="1"/>
          </p:nvPr>
        </p:nvSpPr>
        <p:spPr>
          <a:xfrm>
            <a:off x="2448232" y="365125"/>
            <a:ext cx="6124268"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A88654-645E-473B-B5D2-DD651FCB4F34}"/>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5" name="Footer Placeholder 4">
            <a:extLst>
              <a:ext uri="{FF2B5EF4-FFF2-40B4-BE49-F238E27FC236}">
                <a16:creationId xmlns:a16="http://schemas.microsoft.com/office/drawing/2014/main" id="{FEEFD265-1F08-496E-B842-CDBAE45E7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94485-2865-4399-9ADA-2A0C47A17BB8}"/>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482283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26B-100F-46D5-BC7F-727A3B54ABE1}"/>
              </a:ext>
            </a:extLst>
          </p:cNvPr>
          <p:cNvSpPr>
            <a:spLocks noGrp="1"/>
          </p:cNvSpPr>
          <p:nvPr>
            <p:ph type="ctrTitle"/>
          </p:nvPr>
        </p:nvSpPr>
        <p:spPr>
          <a:xfrm>
            <a:off x="2517058" y="1122363"/>
            <a:ext cx="8150942"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7A072C-06B0-4568-86BE-1AF98A9DC0BE}"/>
              </a:ext>
            </a:extLst>
          </p:cNvPr>
          <p:cNvSpPr>
            <a:spLocks noGrp="1"/>
          </p:cNvSpPr>
          <p:nvPr>
            <p:ph type="subTitle" idx="1"/>
          </p:nvPr>
        </p:nvSpPr>
        <p:spPr>
          <a:xfrm>
            <a:off x="2517058" y="3602038"/>
            <a:ext cx="815094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360141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1FBC-EE70-4180-884B-5B14E77C97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06FE82-DC2B-46BD-819E-B58188D17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F7EFA2-2682-4EE5-B656-4AA262DC53EF}"/>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5" name="Footer Placeholder 4">
            <a:extLst>
              <a:ext uri="{FF2B5EF4-FFF2-40B4-BE49-F238E27FC236}">
                <a16:creationId xmlns:a16="http://schemas.microsoft.com/office/drawing/2014/main" id="{C8EB8376-60AF-4582-8CF3-C4AB0746D5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98FCF-A20C-4BFD-84DB-A80878578F3B}"/>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2875199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D03-D116-4FBE-A8D0-79DFBFD084BF}"/>
              </a:ext>
            </a:extLst>
          </p:cNvPr>
          <p:cNvSpPr>
            <a:spLocks noGrp="1"/>
          </p:cNvSpPr>
          <p:nvPr>
            <p:ph type="title"/>
          </p:nvPr>
        </p:nvSpPr>
        <p:spPr>
          <a:xfrm>
            <a:off x="2507226" y="717517"/>
            <a:ext cx="8840224"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A4E60F-561A-49FB-8038-AE8215FC4648}"/>
              </a:ext>
            </a:extLst>
          </p:cNvPr>
          <p:cNvSpPr>
            <a:spLocks noGrp="1"/>
          </p:cNvSpPr>
          <p:nvPr>
            <p:ph type="body" idx="1"/>
          </p:nvPr>
        </p:nvSpPr>
        <p:spPr>
          <a:xfrm>
            <a:off x="2507226" y="3597242"/>
            <a:ext cx="884022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C584F-5A9E-41C1-A3AD-1EE7B6592650}"/>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5" name="Footer Placeholder 4">
            <a:extLst>
              <a:ext uri="{FF2B5EF4-FFF2-40B4-BE49-F238E27FC236}">
                <a16:creationId xmlns:a16="http://schemas.microsoft.com/office/drawing/2014/main" id="{F451A130-B418-42A4-B1C8-E045CAE86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972F0-C0AD-4667-9570-C831F85D0DEC}"/>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529840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26B-100F-46D5-BC7F-727A3B54ABE1}"/>
              </a:ext>
            </a:extLst>
          </p:cNvPr>
          <p:cNvSpPr>
            <a:spLocks noGrp="1"/>
          </p:cNvSpPr>
          <p:nvPr>
            <p:ph type="ctrTitle"/>
          </p:nvPr>
        </p:nvSpPr>
        <p:spPr>
          <a:xfrm>
            <a:off x="6096000" y="1122362"/>
            <a:ext cx="5719589" cy="3476845"/>
          </a:xfrm>
          <a:prstGeom prst="rect">
            <a:avLst/>
          </a:prstGeom>
        </p:spPr>
        <p:txBody>
          <a:bodyPr anchor="ctr"/>
          <a:lstStyle>
            <a:lvl1pPr algn="ctr">
              <a:lnSpc>
                <a:spcPct val="75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E7A072C-06B0-4568-86BE-1AF98A9DC0BE}"/>
              </a:ext>
            </a:extLst>
          </p:cNvPr>
          <p:cNvSpPr>
            <a:spLocks noGrp="1"/>
          </p:cNvSpPr>
          <p:nvPr>
            <p:ph type="subTitle" idx="1"/>
          </p:nvPr>
        </p:nvSpPr>
        <p:spPr>
          <a:xfrm>
            <a:off x="6096000" y="4870174"/>
            <a:ext cx="5719589" cy="1143000"/>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7" name="Picture 16" descr="Sheffield City Council">
            <a:extLst>
              <a:ext uri="{FF2B5EF4-FFF2-40B4-BE49-F238E27FC236}">
                <a16:creationId xmlns:a16="http://schemas.microsoft.com/office/drawing/2014/main" id="{1E4F6484-AF07-4726-B11D-F894CBE77D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53735" y="5539878"/>
            <a:ext cx="1137407" cy="892782"/>
          </a:xfrm>
          <a:prstGeom prst="rect">
            <a:avLst/>
          </a:prstGeom>
        </p:spPr>
      </p:pic>
      <p:pic>
        <p:nvPicPr>
          <p:cNvPr id="18" name="Picture 17" descr="European Union - European Social Fund">
            <a:extLst>
              <a:ext uri="{FF2B5EF4-FFF2-40B4-BE49-F238E27FC236}">
                <a16:creationId xmlns:a16="http://schemas.microsoft.com/office/drawing/2014/main" id="{C894A192-CD39-4B28-BFEB-F9E5FA01F00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901192" y="5447377"/>
            <a:ext cx="1137408" cy="1131594"/>
          </a:xfrm>
          <a:prstGeom prst="rect">
            <a:avLst/>
          </a:prstGeom>
        </p:spPr>
      </p:pic>
      <p:pic>
        <p:nvPicPr>
          <p:cNvPr id="7" name="Picture 6" descr="BiG Challenge">
            <a:extLst>
              <a:ext uri="{FF2B5EF4-FFF2-40B4-BE49-F238E27FC236}">
                <a16:creationId xmlns:a16="http://schemas.microsoft.com/office/drawing/2014/main" id="{9E2ACF39-B450-4F79-E525-781FC16589A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0444" y="752733"/>
            <a:ext cx="5462472" cy="4117441"/>
          </a:xfrm>
          <a:prstGeom prst="rect">
            <a:avLst/>
          </a:prstGeom>
        </p:spPr>
      </p:pic>
    </p:spTree>
    <p:extLst>
      <p:ext uri="{BB962C8B-B14F-4D97-AF65-F5344CB8AC3E}">
        <p14:creationId xmlns:p14="http://schemas.microsoft.com/office/powerpoint/2010/main" val="2362183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5878-F3BB-484D-BA3E-B6C34955E2FA}"/>
              </a:ext>
            </a:extLst>
          </p:cNvPr>
          <p:cNvSpPr>
            <a:spLocks noGrp="1"/>
          </p:cNvSpPr>
          <p:nvPr>
            <p:ph type="title"/>
          </p:nvPr>
        </p:nvSpPr>
        <p:spPr>
          <a:xfrm>
            <a:off x="2500008" y="365125"/>
            <a:ext cx="9270459" cy="186679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744AB0-BD65-48B8-ABE9-23BC65E931D2}"/>
              </a:ext>
            </a:extLst>
          </p:cNvPr>
          <p:cNvSpPr>
            <a:spLocks noGrp="1"/>
          </p:cNvSpPr>
          <p:nvPr>
            <p:ph sz="half" idx="1"/>
          </p:nvPr>
        </p:nvSpPr>
        <p:spPr>
          <a:xfrm>
            <a:off x="838200" y="2389239"/>
            <a:ext cx="5181600" cy="346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9DB002-20C5-42F3-ABD6-B34789426ACA}"/>
              </a:ext>
            </a:extLst>
          </p:cNvPr>
          <p:cNvSpPr>
            <a:spLocks noGrp="1"/>
          </p:cNvSpPr>
          <p:nvPr>
            <p:ph sz="half" idx="2"/>
          </p:nvPr>
        </p:nvSpPr>
        <p:spPr>
          <a:xfrm>
            <a:off x="6172200" y="2389239"/>
            <a:ext cx="5181600" cy="346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70F88E-DB57-4085-B4A0-1053621EFBF8}"/>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6" name="Footer Placeholder 5">
            <a:extLst>
              <a:ext uri="{FF2B5EF4-FFF2-40B4-BE49-F238E27FC236}">
                <a16:creationId xmlns:a16="http://schemas.microsoft.com/office/drawing/2014/main" id="{2D27024F-2416-4A9E-8C1F-365BEFD2F0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0F7381-4676-4449-889D-4E66D5099A5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201361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13F4-31D6-46BE-B281-D1A066AE074B}"/>
              </a:ext>
            </a:extLst>
          </p:cNvPr>
          <p:cNvSpPr>
            <a:spLocks noGrp="1"/>
          </p:cNvSpPr>
          <p:nvPr>
            <p:ph type="title"/>
          </p:nvPr>
        </p:nvSpPr>
        <p:spPr>
          <a:xfrm>
            <a:off x="2231924" y="365125"/>
            <a:ext cx="9123464"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566494-2317-4170-9B76-A63D8095D470}"/>
              </a:ext>
            </a:extLst>
          </p:cNvPr>
          <p:cNvSpPr>
            <a:spLocks noGrp="1"/>
          </p:cNvSpPr>
          <p:nvPr>
            <p:ph type="body" idx="1"/>
          </p:nvPr>
        </p:nvSpPr>
        <p:spPr>
          <a:xfrm>
            <a:off x="2231923" y="1681163"/>
            <a:ext cx="428686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330026-9CC1-4EDA-80C8-3F719655C5D0}"/>
              </a:ext>
            </a:extLst>
          </p:cNvPr>
          <p:cNvSpPr>
            <a:spLocks noGrp="1"/>
          </p:cNvSpPr>
          <p:nvPr>
            <p:ph sz="half" idx="2"/>
          </p:nvPr>
        </p:nvSpPr>
        <p:spPr>
          <a:xfrm>
            <a:off x="2231923" y="2505075"/>
            <a:ext cx="4286864"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0DDE1B-9FA9-43E8-AF59-A1EDA3F8CED0}"/>
              </a:ext>
            </a:extLst>
          </p:cNvPr>
          <p:cNvSpPr>
            <a:spLocks noGrp="1"/>
          </p:cNvSpPr>
          <p:nvPr>
            <p:ph type="body" sz="quarter" idx="3"/>
          </p:nvPr>
        </p:nvSpPr>
        <p:spPr>
          <a:xfrm>
            <a:off x="6636774" y="1681163"/>
            <a:ext cx="47186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3909B-9DF3-4CB3-B124-E4C740A11038}"/>
              </a:ext>
            </a:extLst>
          </p:cNvPr>
          <p:cNvSpPr>
            <a:spLocks noGrp="1"/>
          </p:cNvSpPr>
          <p:nvPr>
            <p:ph sz="quarter" idx="4"/>
          </p:nvPr>
        </p:nvSpPr>
        <p:spPr>
          <a:xfrm>
            <a:off x="6636774" y="2505075"/>
            <a:ext cx="4718613"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7E7264-CB0E-4BA5-AC99-E9B239942028}"/>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8" name="Footer Placeholder 7">
            <a:extLst>
              <a:ext uri="{FF2B5EF4-FFF2-40B4-BE49-F238E27FC236}">
                <a16:creationId xmlns:a16="http://schemas.microsoft.com/office/drawing/2014/main" id="{198033B5-9E18-458A-ADEE-82D209076D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0CAE98-6F5F-49C4-B7BC-2E16A2205709}"/>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35078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5E9A-0D76-40F1-A125-78F3269C28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9FE714-6489-4A3C-9C15-9928A5622394}"/>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4" name="Footer Placeholder 3">
            <a:extLst>
              <a:ext uri="{FF2B5EF4-FFF2-40B4-BE49-F238E27FC236}">
                <a16:creationId xmlns:a16="http://schemas.microsoft.com/office/drawing/2014/main" id="{D6348D51-0BE0-4DF0-A60A-2C1CD85021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169659-BB21-4E5E-B237-6AD9736416D7}"/>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161291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3E7BE-BF2F-4F5D-88C7-9CFA9AD8FF04}"/>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3" name="Footer Placeholder 2">
            <a:extLst>
              <a:ext uri="{FF2B5EF4-FFF2-40B4-BE49-F238E27FC236}">
                <a16:creationId xmlns:a16="http://schemas.microsoft.com/office/drawing/2014/main" id="{183D4D3D-514F-4FA3-A9CB-AB1B3894FC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078C10-BF8A-4188-980D-F46825F8156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728072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CE72-2904-4C59-B0F7-9F1B0B448742}"/>
              </a:ext>
            </a:extLst>
          </p:cNvPr>
          <p:cNvSpPr>
            <a:spLocks noGrp="1"/>
          </p:cNvSpPr>
          <p:nvPr>
            <p:ph type="title"/>
          </p:nvPr>
        </p:nvSpPr>
        <p:spPr>
          <a:xfrm>
            <a:off x="2324460" y="457200"/>
            <a:ext cx="2447566" cy="1600200"/>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A534124-F688-4B86-8198-D2351C772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A6507F-208A-41CF-8ABF-0543C6E54C07}"/>
              </a:ext>
            </a:extLst>
          </p:cNvPr>
          <p:cNvSpPr>
            <a:spLocks noGrp="1"/>
          </p:cNvSpPr>
          <p:nvPr>
            <p:ph type="body" sz="half" idx="2"/>
          </p:nvPr>
        </p:nvSpPr>
        <p:spPr>
          <a:xfrm>
            <a:off x="2324459" y="2340076"/>
            <a:ext cx="2447566" cy="35289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FE2FA-F644-4A45-B051-114B729F8131}"/>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6" name="Footer Placeholder 5">
            <a:extLst>
              <a:ext uri="{FF2B5EF4-FFF2-40B4-BE49-F238E27FC236}">
                <a16:creationId xmlns:a16="http://schemas.microsoft.com/office/drawing/2014/main" id="{57FCF700-A4DE-42AB-89C6-F1394AD8B4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A2EFE1-5438-402A-85FF-9054968F4CEF}"/>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573056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0475-EDDB-4155-A8A2-8ADA21C6C4CC}"/>
              </a:ext>
            </a:extLst>
          </p:cNvPr>
          <p:cNvSpPr>
            <a:spLocks noGrp="1"/>
          </p:cNvSpPr>
          <p:nvPr>
            <p:ph type="title"/>
          </p:nvPr>
        </p:nvSpPr>
        <p:spPr>
          <a:xfrm>
            <a:off x="2281084" y="457200"/>
            <a:ext cx="2490941"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380517-80B4-4A17-BC18-7F007EE69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D5BEEB-C334-49E2-8686-E7D21C7B250E}"/>
              </a:ext>
            </a:extLst>
          </p:cNvPr>
          <p:cNvSpPr>
            <a:spLocks noGrp="1"/>
          </p:cNvSpPr>
          <p:nvPr>
            <p:ph type="body" sz="half" idx="2"/>
          </p:nvPr>
        </p:nvSpPr>
        <p:spPr>
          <a:xfrm>
            <a:off x="2281084" y="2369574"/>
            <a:ext cx="2490941" cy="34994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73188-3C9A-4C47-AC17-E684BBFFB712}"/>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6" name="Footer Placeholder 5">
            <a:extLst>
              <a:ext uri="{FF2B5EF4-FFF2-40B4-BE49-F238E27FC236}">
                <a16:creationId xmlns:a16="http://schemas.microsoft.com/office/drawing/2014/main" id="{192BCEEF-F7F0-4221-9E67-01E7BA6473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6DC04F-1D9F-4F6C-8F7F-4CAAE31489E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112364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54D4-D96D-4E49-B559-2F0E58A5ED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A9F117-B5DA-45FE-8768-D1CF8E3395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52D78-0989-4F28-B5B9-D34AD0E50B51}"/>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5" name="Footer Placeholder 4">
            <a:extLst>
              <a:ext uri="{FF2B5EF4-FFF2-40B4-BE49-F238E27FC236}">
                <a16:creationId xmlns:a16="http://schemas.microsoft.com/office/drawing/2014/main" id="{05D755C7-65FA-48A8-96AD-4E4E5CB637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1CB06A-FA60-47AA-9AE6-E0F976E879E0}"/>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256999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81F13-049A-4CEF-AC95-897A79F89E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8AC593-1A0C-44CA-ADC5-4D78E7658EDA}"/>
              </a:ext>
            </a:extLst>
          </p:cNvPr>
          <p:cNvSpPr>
            <a:spLocks noGrp="1"/>
          </p:cNvSpPr>
          <p:nvPr>
            <p:ph type="body" orient="vert" idx="1"/>
          </p:nvPr>
        </p:nvSpPr>
        <p:spPr>
          <a:xfrm>
            <a:off x="2448232" y="365125"/>
            <a:ext cx="6124268"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A88654-645E-473B-B5D2-DD651FCB4F34}"/>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5" name="Footer Placeholder 4">
            <a:extLst>
              <a:ext uri="{FF2B5EF4-FFF2-40B4-BE49-F238E27FC236}">
                <a16:creationId xmlns:a16="http://schemas.microsoft.com/office/drawing/2014/main" id="{FEEFD265-1F08-496E-B842-CDBAE45E7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94485-2865-4399-9ADA-2A0C47A17BB8}"/>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9199423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26B-100F-46D5-BC7F-727A3B54AB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7A072C-06B0-4568-86BE-1AF98A9DC0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5969559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1FBC-EE70-4180-884B-5B14E77C97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06FE82-DC2B-46BD-819E-B58188D17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F7EFA2-2682-4EE5-B656-4AA262DC53EF}"/>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5" name="Footer Placeholder 4">
            <a:extLst>
              <a:ext uri="{FF2B5EF4-FFF2-40B4-BE49-F238E27FC236}">
                <a16:creationId xmlns:a16="http://schemas.microsoft.com/office/drawing/2014/main" id="{C8EB8376-60AF-4582-8CF3-C4AB0746D5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98FCF-A20C-4BFD-84DB-A80878578F3B}"/>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428854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grpSp>
        <p:nvGrpSpPr>
          <p:cNvPr id="2" name="Group 1">
            <a:extLst>
              <a:ext uri="{FF2B5EF4-FFF2-40B4-BE49-F238E27FC236}">
                <a16:creationId xmlns:a16="http://schemas.microsoft.com/office/drawing/2014/main" id="{36F93BFA-87C4-4205-B475-E6FB100CD331}"/>
              </a:ext>
            </a:extLst>
          </p:cNvPr>
          <p:cNvGrpSpPr/>
          <p:nvPr userDrawn="1"/>
        </p:nvGrpSpPr>
        <p:grpSpPr>
          <a:xfrm>
            <a:off x="7118876" y="393348"/>
            <a:ext cx="4688679" cy="1131594"/>
            <a:chOff x="3678905" y="4765323"/>
            <a:chExt cx="4688679" cy="1131594"/>
          </a:xfrm>
        </p:grpSpPr>
        <p:pic>
          <p:nvPicPr>
            <p:cNvPr id="13" name="Picture 12" descr="European Union - European Social Fund">
              <a:extLst>
                <a:ext uri="{FF2B5EF4-FFF2-40B4-BE49-F238E27FC236}">
                  <a16:creationId xmlns:a16="http://schemas.microsoft.com/office/drawing/2014/main" id="{51DF5FBD-718F-47F1-A5A0-17F52AABB0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78905" y="4765323"/>
              <a:ext cx="1137408" cy="1131594"/>
            </a:xfrm>
            <a:prstGeom prst="rect">
              <a:avLst/>
            </a:prstGeom>
          </p:spPr>
        </p:pic>
        <p:pic>
          <p:nvPicPr>
            <p:cNvPr id="15" name="Picture 14" descr="Sheffield City Council">
              <a:extLst>
                <a:ext uri="{FF2B5EF4-FFF2-40B4-BE49-F238E27FC236}">
                  <a16:creationId xmlns:a16="http://schemas.microsoft.com/office/drawing/2014/main" id="{57A3497F-26DE-4336-85BF-1DE661A237A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230177" y="4817587"/>
              <a:ext cx="1137407" cy="892782"/>
            </a:xfrm>
            <a:prstGeom prst="rect">
              <a:avLst/>
            </a:prstGeom>
          </p:spPr>
        </p:pic>
        <p:pic>
          <p:nvPicPr>
            <p:cNvPr id="16" name="Picture 15" descr="See It Be It In Sheffield">
              <a:extLst>
                <a:ext uri="{FF2B5EF4-FFF2-40B4-BE49-F238E27FC236}">
                  <a16:creationId xmlns:a16="http://schemas.microsoft.com/office/drawing/2014/main" id="{E35CF1E1-A3C0-415D-9C9D-90106DFBC27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410" r="6605"/>
            <a:stretch/>
          </p:blipFill>
          <p:spPr>
            <a:xfrm>
              <a:off x="5167602" y="4817011"/>
              <a:ext cx="1711286" cy="743825"/>
            </a:xfrm>
            <a:prstGeom prst="rect">
              <a:avLst/>
            </a:prstGeom>
          </p:spPr>
        </p:pic>
      </p:grpSp>
      <p:sp>
        <p:nvSpPr>
          <p:cNvPr id="3" name="Title 2">
            <a:extLst>
              <a:ext uri="{FF2B5EF4-FFF2-40B4-BE49-F238E27FC236}">
                <a16:creationId xmlns:a16="http://schemas.microsoft.com/office/drawing/2014/main" id="{1A532DAB-136F-4498-8D5A-59CBA899BC4F}"/>
              </a:ext>
            </a:extLst>
          </p:cNvPr>
          <p:cNvSpPr>
            <a:spLocks noGrp="1"/>
          </p:cNvSpPr>
          <p:nvPr>
            <p:ph type="title"/>
          </p:nvPr>
        </p:nvSpPr>
        <p:spPr>
          <a:xfrm>
            <a:off x="6248399" y="1967863"/>
            <a:ext cx="5410201" cy="3347087"/>
          </a:xfrm>
          <a:prstGeom prst="rect">
            <a:avLst/>
          </a:prstGeom>
        </p:spPr>
        <p:txBody>
          <a:bodyPr anchor="ctr"/>
          <a:lstStyle>
            <a:lvl1pPr algn="ctr">
              <a:defRPr/>
            </a:lvl1pPr>
          </a:lstStyle>
          <a:p>
            <a:r>
              <a:rPr lang="en-US"/>
              <a:t>Click to edit Master title style</a:t>
            </a:r>
            <a:endParaRPr lang="en-GB" dirty="0"/>
          </a:p>
        </p:txBody>
      </p:sp>
      <p:pic>
        <p:nvPicPr>
          <p:cNvPr id="11" name="Picture 10" descr="BiG Challenge">
            <a:extLst>
              <a:ext uri="{FF2B5EF4-FFF2-40B4-BE49-F238E27FC236}">
                <a16:creationId xmlns:a16="http://schemas.microsoft.com/office/drawing/2014/main" id="{4A2D7A7F-F899-0EB4-DF9A-B6AFB8B789D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0444" y="262830"/>
            <a:ext cx="6342950" cy="4781118"/>
          </a:xfrm>
          <a:prstGeom prst="rect">
            <a:avLst/>
          </a:prstGeom>
        </p:spPr>
      </p:pic>
    </p:spTree>
    <p:extLst>
      <p:ext uri="{BB962C8B-B14F-4D97-AF65-F5344CB8AC3E}">
        <p14:creationId xmlns:p14="http://schemas.microsoft.com/office/powerpoint/2010/main" val="3223485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D03-D116-4FBE-A8D0-79DFBFD084BF}"/>
              </a:ext>
            </a:extLst>
          </p:cNvPr>
          <p:cNvSpPr>
            <a:spLocks noGrp="1"/>
          </p:cNvSpPr>
          <p:nvPr>
            <p:ph type="title"/>
          </p:nvPr>
        </p:nvSpPr>
        <p:spPr>
          <a:xfrm>
            <a:off x="831850" y="717517"/>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A4E60F-561A-49FB-8038-AE8215FC4648}"/>
              </a:ext>
            </a:extLst>
          </p:cNvPr>
          <p:cNvSpPr>
            <a:spLocks noGrp="1"/>
          </p:cNvSpPr>
          <p:nvPr>
            <p:ph type="body" idx="1"/>
          </p:nvPr>
        </p:nvSpPr>
        <p:spPr>
          <a:xfrm>
            <a:off x="831850" y="359724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C584F-5A9E-41C1-A3AD-1EE7B6592650}"/>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5" name="Footer Placeholder 4">
            <a:extLst>
              <a:ext uri="{FF2B5EF4-FFF2-40B4-BE49-F238E27FC236}">
                <a16:creationId xmlns:a16="http://schemas.microsoft.com/office/drawing/2014/main" id="{F451A130-B418-42A4-B1C8-E045CAE86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972F0-C0AD-4667-9570-C831F85D0DEC}"/>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6708168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5878-F3BB-484D-BA3E-B6C34955E2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744AB0-BD65-48B8-ABE9-23BC65E931D2}"/>
              </a:ext>
            </a:extLst>
          </p:cNvPr>
          <p:cNvSpPr>
            <a:spLocks noGrp="1"/>
          </p:cNvSpPr>
          <p:nvPr>
            <p:ph sz="half" idx="1"/>
          </p:nvPr>
        </p:nvSpPr>
        <p:spPr>
          <a:xfrm>
            <a:off x="838200" y="1825625"/>
            <a:ext cx="5181600" cy="40304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9DB002-20C5-42F3-ABD6-B34789426ACA}"/>
              </a:ext>
            </a:extLst>
          </p:cNvPr>
          <p:cNvSpPr>
            <a:spLocks noGrp="1"/>
          </p:cNvSpPr>
          <p:nvPr>
            <p:ph sz="half" idx="2"/>
          </p:nvPr>
        </p:nvSpPr>
        <p:spPr>
          <a:xfrm>
            <a:off x="6172200" y="1825625"/>
            <a:ext cx="5181600" cy="40304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70F88E-DB57-4085-B4A0-1053621EFBF8}"/>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6" name="Footer Placeholder 5">
            <a:extLst>
              <a:ext uri="{FF2B5EF4-FFF2-40B4-BE49-F238E27FC236}">
                <a16:creationId xmlns:a16="http://schemas.microsoft.com/office/drawing/2014/main" id="{2D27024F-2416-4A9E-8C1F-365BEFD2F0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0F7381-4676-4449-889D-4E66D5099A5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1882611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13F4-31D6-46BE-B281-D1A066AE074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566494-2317-4170-9B76-A63D8095D4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330026-9CC1-4EDA-80C8-3F719655C5D0}"/>
              </a:ext>
            </a:extLst>
          </p:cNvPr>
          <p:cNvSpPr>
            <a:spLocks noGrp="1"/>
          </p:cNvSpPr>
          <p:nvPr>
            <p:ph sz="half" idx="2"/>
          </p:nvPr>
        </p:nvSpPr>
        <p:spPr>
          <a:xfrm>
            <a:off x="839788" y="2505075"/>
            <a:ext cx="5157787"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0DDE1B-9FA9-43E8-AF59-A1EDA3F8CE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3909B-9DF3-4CB3-B124-E4C740A11038}"/>
              </a:ext>
            </a:extLst>
          </p:cNvPr>
          <p:cNvSpPr>
            <a:spLocks noGrp="1"/>
          </p:cNvSpPr>
          <p:nvPr>
            <p:ph sz="quarter" idx="4"/>
          </p:nvPr>
        </p:nvSpPr>
        <p:spPr>
          <a:xfrm>
            <a:off x="6172200" y="2505075"/>
            <a:ext cx="5183188"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7E7264-CB0E-4BA5-AC99-E9B239942028}"/>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8" name="Footer Placeholder 7">
            <a:extLst>
              <a:ext uri="{FF2B5EF4-FFF2-40B4-BE49-F238E27FC236}">
                <a16:creationId xmlns:a16="http://schemas.microsoft.com/office/drawing/2014/main" id="{198033B5-9E18-458A-ADEE-82D209076D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0CAE98-6F5F-49C4-B7BC-2E16A2205709}"/>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9914855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5E9A-0D76-40F1-A125-78F3269C28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9FE714-6489-4A3C-9C15-9928A5622394}"/>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4" name="Footer Placeholder 3">
            <a:extLst>
              <a:ext uri="{FF2B5EF4-FFF2-40B4-BE49-F238E27FC236}">
                <a16:creationId xmlns:a16="http://schemas.microsoft.com/office/drawing/2014/main" id="{D6348D51-0BE0-4DF0-A60A-2C1CD85021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169659-BB21-4E5E-B237-6AD9736416D7}"/>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0735675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3E7BE-BF2F-4F5D-88C7-9CFA9AD8FF04}"/>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3" name="Footer Placeholder 2">
            <a:extLst>
              <a:ext uri="{FF2B5EF4-FFF2-40B4-BE49-F238E27FC236}">
                <a16:creationId xmlns:a16="http://schemas.microsoft.com/office/drawing/2014/main" id="{183D4D3D-514F-4FA3-A9CB-AB1B3894FC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078C10-BF8A-4188-980D-F46825F8156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3244627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CE72-2904-4C59-B0F7-9F1B0B4487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534124-F688-4B86-8198-D2351C772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A6507F-208A-41CF-8ABF-0543C6E54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FE2FA-F644-4A45-B051-114B729F8131}"/>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6" name="Footer Placeholder 5">
            <a:extLst>
              <a:ext uri="{FF2B5EF4-FFF2-40B4-BE49-F238E27FC236}">
                <a16:creationId xmlns:a16="http://schemas.microsoft.com/office/drawing/2014/main" id="{57FCF700-A4DE-42AB-89C6-F1394AD8B4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A2EFE1-5438-402A-85FF-9054968F4CEF}"/>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919353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0475-EDDB-4155-A8A2-8ADA21C6C4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380517-80B4-4A17-BC18-7F007EE69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D5BEEB-C334-49E2-8686-E7D21C7B2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73188-3C9A-4C47-AC17-E684BBFFB712}"/>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6" name="Footer Placeholder 5">
            <a:extLst>
              <a:ext uri="{FF2B5EF4-FFF2-40B4-BE49-F238E27FC236}">
                <a16:creationId xmlns:a16="http://schemas.microsoft.com/office/drawing/2014/main" id="{192BCEEF-F7F0-4221-9E67-01E7BA6473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6DC04F-1D9F-4F6C-8F7F-4CAAE31489E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7760691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54D4-D96D-4E49-B559-2F0E58A5ED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A9F117-B5DA-45FE-8768-D1CF8E3395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52D78-0989-4F28-B5B9-D34AD0E50B51}"/>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5" name="Footer Placeholder 4">
            <a:extLst>
              <a:ext uri="{FF2B5EF4-FFF2-40B4-BE49-F238E27FC236}">
                <a16:creationId xmlns:a16="http://schemas.microsoft.com/office/drawing/2014/main" id="{05D755C7-65FA-48A8-96AD-4E4E5CB637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1CB06A-FA60-47AA-9AE6-E0F976E879E0}"/>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4267037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81F13-049A-4CEF-AC95-897A79F89E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8AC593-1A0C-44CA-ADC5-4D78E7658E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A88654-645E-473B-B5D2-DD651FCB4F34}"/>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5" name="Footer Placeholder 4">
            <a:extLst>
              <a:ext uri="{FF2B5EF4-FFF2-40B4-BE49-F238E27FC236}">
                <a16:creationId xmlns:a16="http://schemas.microsoft.com/office/drawing/2014/main" id="{FEEFD265-1F08-496E-B842-CDBAE45E7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94485-2865-4399-9ADA-2A0C47A17BB8}"/>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63227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26B-100F-46D5-BC7F-727A3B54ABE1}"/>
              </a:ext>
            </a:extLst>
          </p:cNvPr>
          <p:cNvSpPr>
            <a:spLocks noGrp="1"/>
          </p:cNvSpPr>
          <p:nvPr>
            <p:ph type="ctrTitle"/>
          </p:nvPr>
        </p:nvSpPr>
        <p:spPr>
          <a:xfrm>
            <a:off x="2517058" y="1122363"/>
            <a:ext cx="8150942"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7A072C-06B0-4568-86BE-1AF98A9DC0BE}"/>
              </a:ext>
            </a:extLst>
          </p:cNvPr>
          <p:cNvSpPr>
            <a:spLocks noGrp="1"/>
          </p:cNvSpPr>
          <p:nvPr>
            <p:ph type="subTitle" idx="1"/>
          </p:nvPr>
        </p:nvSpPr>
        <p:spPr>
          <a:xfrm>
            <a:off x="2517058" y="3602038"/>
            <a:ext cx="815094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114799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1FBC-EE70-4180-884B-5B14E77C97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06FE82-DC2B-46BD-819E-B58188D17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F7EFA2-2682-4EE5-B656-4AA262DC53EF}"/>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5" name="Footer Placeholder 4">
            <a:extLst>
              <a:ext uri="{FF2B5EF4-FFF2-40B4-BE49-F238E27FC236}">
                <a16:creationId xmlns:a16="http://schemas.microsoft.com/office/drawing/2014/main" id="{C8EB8376-60AF-4582-8CF3-C4AB0746D5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98FCF-A20C-4BFD-84DB-A80878578F3B}"/>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6599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D03-D116-4FBE-A8D0-79DFBFD084BF}"/>
              </a:ext>
            </a:extLst>
          </p:cNvPr>
          <p:cNvSpPr>
            <a:spLocks noGrp="1"/>
          </p:cNvSpPr>
          <p:nvPr>
            <p:ph type="title"/>
          </p:nvPr>
        </p:nvSpPr>
        <p:spPr>
          <a:xfrm>
            <a:off x="2507226" y="717517"/>
            <a:ext cx="8840224"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A4E60F-561A-49FB-8038-AE8215FC4648}"/>
              </a:ext>
            </a:extLst>
          </p:cNvPr>
          <p:cNvSpPr>
            <a:spLocks noGrp="1"/>
          </p:cNvSpPr>
          <p:nvPr>
            <p:ph type="body" idx="1"/>
          </p:nvPr>
        </p:nvSpPr>
        <p:spPr>
          <a:xfrm>
            <a:off x="2507226" y="3597242"/>
            <a:ext cx="884022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C584F-5A9E-41C1-A3AD-1EE7B6592650}"/>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5" name="Footer Placeholder 4">
            <a:extLst>
              <a:ext uri="{FF2B5EF4-FFF2-40B4-BE49-F238E27FC236}">
                <a16:creationId xmlns:a16="http://schemas.microsoft.com/office/drawing/2014/main" id="{F451A130-B418-42A4-B1C8-E045CAE86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972F0-C0AD-4667-9570-C831F85D0DEC}"/>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42328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5878-F3BB-484D-BA3E-B6C34955E2FA}"/>
              </a:ext>
            </a:extLst>
          </p:cNvPr>
          <p:cNvSpPr>
            <a:spLocks noGrp="1"/>
          </p:cNvSpPr>
          <p:nvPr>
            <p:ph type="title"/>
          </p:nvPr>
        </p:nvSpPr>
        <p:spPr>
          <a:xfrm>
            <a:off x="2500008" y="365125"/>
            <a:ext cx="9270459" cy="186679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744AB0-BD65-48B8-ABE9-23BC65E931D2}"/>
              </a:ext>
            </a:extLst>
          </p:cNvPr>
          <p:cNvSpPr>
            <a:spLocks noGrp="1"/>
          </p:cNvSpPr>
          <p:nvPr>
            <p:ph sz="half" idx="1"/>
          </p:nvPr>
        </p:nvSpPr>
        <p:spPr>
          <a:xfrm>
            <a:off x="838200" y="2389239"/>
            <a:ext cx="5181600" cy="346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9DB002-20C5-42F3-ABD6-B34789426ACA}"/>
              </a:ext>
            </a:extLst>
          </p:cNvPr>
          <p:cNvSpPr>
            <a:spLocks noGrp="1"/>
          </p:cNvSpPr>
          <p:nvPr>
            <p:ph sz="half" idx="2"/>
          </p:nvPr>
        </p:nvSpPr>
        <p:spPr>
          <a:xfrm>
            <a:off x="6172200" y="2389239"/>
            <a:ext cx="5181600" cy="346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70F88E-DB57-4085-B4A0-1053621EFBF8}"/>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6" name="Footer Placeholder 5">
            <a:extLst>
              <a:ext uri="{FF2B5EF4-FFF2-40B4-BE49-F238E27FC236}">
                <a16:creationId xmlns:a16="http://schemas.microsoft.com/office/drawing/2014/main" id="{2D27024F-2416-4A9E-8C1F-365BEFD2F0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0F7381-4676-4449-889D-4E66D5099A5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929110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13F4-31D6-46BE-B281-D1A066AE074B}"/>
              </a:ext>
            </a:extLst>
          </p:cNvPr>
          <p:cNvSpPr>
            <a:spLocks noGrp="1"/>
          </p:cNvSpPr>
          <p:nvPr>
            <p:ph type="title"/>
          </p:nvPr>
        </p:nvSpPr>
        <p:spPr>
          <a:xfrm>
            <a:off x="2330244" y="365125"/>
            <a:ext cx="9025143" cy="132556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9566494-2317-4170-9B76-A63D8095D470}"/>
              </a:ext>
            </a:extLst>
          </p:cNvPr>
          <p:cNvSpPr>
            <a:spLocks noGrp="1"/>
          </p:cNvSpPr>
          <p:nvPr>
            <p:ph type="body" idx="1"/>
          </p:nvPr>
        </p:nvSpPr>
        <p:spPr>
          <a:xfrm>
            <a:off x="2330245" y="1681163"/>
            <a:ext cx="42872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330026-9CC1-4EDA-80C8-3F719655C5D0}"/>
              </a:ext>
            </a:extLst>
          </p:cNvPr>
          <p:cNvSpPr>
            <a:spLocks noGrp="1"/>
          </p:cNvSpPr>
          <p:nvPr>
            <p:ph sz="half" idx="2"/>
          </p:nvPr>
        </p:nvSpPr>
        <p:spPr>
          <a:xfrm>
            <a:off x="2330245" y="2505075"/>
            <a:ext cx="4287248"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0DDE1B-9FA9-43E8-AF59-A1EDA3F8CED0}"/>
              </a:ext>
            </a:extLst>
          </p:cNvPr>
          <p:cNvSpPr>
            <a:spLocks noGrp="1"/>
          </p:cNvSpPr>
          <p:nvPr>
            <p:ph type="body" sz="quarter" idx="3"/>
          </p:nvPr>
        </p:nvSpPr>
        <p:spPr>
          <a:xfrm>
            <a:off x="6872748" y="1681163"/>
            <a:ext cx="4482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3909B-9DF3-4CB3-B124-E4C740A11038}"/>
              </a:ext>
            </a:extLst>
          </p:cNvPr>
          <p:cNvSpPr>
            <a:spLocks noGrp="1"/>
          </p:cNvSpPr>
          <p:nvPr>
            <p:ph sz="quarter" idx="4"/>
          </p:nvPr>
        </p:nvSpPr>
        <p:spPr>
          <a:xfrm>
            <a:off x="6872748" y="2505075"/>
            <a:ext cx="4482640"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7E7264-CB0E-4BA5-AC99-E9B239942028}"/>
              </a:ext>
            </a:extLst>
          </p:cNvPr>
          <p:cNvSpPr>
            <a:spLocks noGrp="1"/>
          </p:cNvSpPr>
          <p:nvPr>
            <p:ph type="dt" sz="half" idx="10"/>
          </p:nvPr>
        </p:nvSpPr>
        <p:spPr/>
        <p:txBody>
          <a:bodyPr/>
          <a:lstStyle/>
          <a:p>
            <a:fld id="{CDFACD6B-B89C-4938-B01D-D386274AFDAC}" type="datetimeFigureOut">
              <a:rPr lang="en-GB" smtClean="0"/>
              <a:t>06/09/2023</a:t>
            </a:fld>
            <a:endParaRPr lang="en-GB"/>
          </a:p>
        </p:txBody>
      </p:sp>
      <p:sp>
        <p:nvSpPr>
          <p:cNvPr id="8" name="Footer Placeholder 7">
            <a:extLst>
              <a:ext uri="{FF2B5EF4-FFF2-40B4-BE49-F238E27FC236}">
                <a16:creationId xmlns:a16="http://schemas.microsoft.com/office/drawing/2014/main" id="{198033B5-9E18-458A-ADEE-82D209076D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0CAE98-6F5F-49C4-B7BC-2E16A2205709}"/>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5869133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17.xml"/><Relationship Id="rId16" Type="http://schemas.openxmlformats.org/officeDocument/2006/relationships/image" Target="../media/image7.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image" Target="../media/image8.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80000"/>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4FD233-DB76-4E59-9837-28CC82B01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defRPr>
            </a:lvl1pPr>
          </a:lstStyle>
          <a:p>
            <a:fld id="{CDFACD6B-B89C-4938-B01D-D386274AFDAC}" type="datetimeFigureOut">
              <a:rPr lang="en-GB" smtClean="0"/>
              <a:pPr/>
              <a:t>06/09/2023</a:t>
            </a:fld>
            <a:endParaRPr lang="en-GB"/>
          </a:p>
        </p:txBody>
      </p:sp>
      <p:sp>
        <p:nvSpPr>
          <p:cNvPr id="5" name="Footer Placeholder 4">
            <a:extLst>
              <a:ext uri="{FF2B5EF4-FFF2-40B4-BE49-F238E27FC236}">
                <a16:creationId xmlns:a16="http://schemas.microsoft.com/office/drawing/2014/main" id="{DD37B06C-3422-4475-9EC2-604A5FBE2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en-GB"/>
          </a:p>
        </p:txBody>
      </p:sp>
      <p:sp>
        <p:nvSpPr>
          <p:cNvPr id="6" name="Slide Number Placeholder 5">
            <a:extLst>
              <a:ext uri="{FF2B5EF4-FFF2-40B4-BE49-F238E27FC236}">
                <a16:creationId xmlns:a16="http://schemas.microsoft.com/office/drawing/2014/main" id="{57FFF8A0-2955-43A6-AA56-2AEE057D4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7B0A0FBE-C3A7-4413-BD78-EED5C08BD17E}" type="slidenum">
              <a:rPr lang="en-GB" smtClean="0"/>
              <a:pPr/>
              <a:t>‹#›</a:t>
            </a:fld>
            <a:endParaRPr lang="en-GB"/>
          </a:p>
        </p:txBody>
      </p:sp>
    </p:spTree>
    <p:extLst>
      <p:ext uri="{BB962C8B-B14F-4D97-AF65-F5344CB8AC3E}">
        <p14:creationId xmlns:p14="http://schemas.microsoft.com/office/powerpoint/2010/main" val="4062149966"/>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720" r:id="rId3"/>
    <p:sldLayoutId id="2147483650" r:id="rId4"/>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8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45C13-9926-4400-85FE-924290E553BB}"/>
              </a:ext>
            </a:extLst>
          </p:cNvPr>
          <p:cNvSpPr>
            <a:spLocks noGrp="1"/>
          </p:cNvSpPr>
          <p:nvPr>
            <p:ph type="title"/>
          </p:nvPr>
        </p:nvSpPr>
        <p:spPr>
          <a:xfrm>
            <a:off x="2500008" y="365125"/>
            <a:ext cx="9270459"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778699B-2F91-419C-B7C9-F7AFE69A3941}"/>
              </a:ext>
            </a:extLst>
          </p:cNvPr>
          <p:cNvSpPr>
            <a:spLocks noGrp="1"/>
          </p:cNvSpPr>
          <p:nvPr>
            <p:ph type="body" idx="1"/>
          </p:nvPr>
        </p:nvSpPr>
        <p:spPr>
          <a:xfrm>
            <a:off x="2500008" y="1825625"/>
            <a:ext cx="9270459" cy="4069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04FD233-DB76-4E59-9837-28CC82B01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defRPr>
            </a:lvl1pPr>
          </a:lstStyle>
          <a:p>
            <a:fld id="{CDFACD6B-B89C-4938-B01D-D386274AFDAC}" type="datetimeFigureOut">
              <a:rPr lang="en-GB" smtClean="0"/>
              <a:pPr/>
              <a:t>06/09/2023</a:t>
            </a:fld>
            <a:endParaRPr lang="en-GB"/>
          </a:p>
        </p:txBody>
      </p:sp>
      <p:sp>
        <p:nvSpPr>
          <p:cNvPr id="5" name="Footer Placeholder 4">
            <a:extLst>
              <a:ext uri="{FF2B5EF4-FFF2-40B4-BE49-F238E27FC236}">
                <a16:creationId xmlns:a16="http://schemas.microsoft.com/office/drawing/2014/main" id="{DD37B06C-3422-4475-9EC2-604A5FBE2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en-GB"/>
          </a:p>
        </p:txBody>
      </p:sp>
      <p:sp>
        <p:nvSpPr>
          <p:cNvPr id="6" name="Slide Number Placeholder 5">
            <a:extLst>
              <a:ext uri="{FF2B5EF4-FFF2-40B4-BE49-F238E27FC236}">
                <a16:creationId xmlns:a16="http://schemas.microsoft.com/office/drawing/2014/main" id="{57FFF8A0-2955-43A6-AA56-2AEE057D4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7B0A0FBE-C3A7-4413-BD78-EED5C08BD17E}" type="slidenum">
              <a:rPr lang="en-GB" smtClean="0"/>
              <a:pPr/>
              <a:t>‹#›</a:t>
            </a:fld>
            <a:endParaRPr lang="en-GB"/>
          </a:p>
        </p:txBody>
      </p:sp>
      <p:pic>
        <p:nvPicPr>
          <p:cNvPr id="8" name="Picture 7" descr="BiG Challenge">
            <a:extLst>
              <a:ext uri="{FF2B5EF4-FFF2-40B4-BE49-F238E27FC236}">
                <a16:creationId xmlns:a16="http://schemas.microsoft.com/office/drawing/2014/main" id="{98454EE3-FD2D-4CA9-B996-C008C479A19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 y="38618"/>
            <a:ext cx="2543175" cy="1916966"/>
          </a:xfrm>
          <a:prstGeom prst="rect">
            <a:avLst/>
          </a:prstGeom>
        </p:spPr>
      </p:pic>
    </p:spTree>
    <p:extLst>
      <p:ext uri="{BB962C8B-B14F-4D97-AF65-F5344CB8AC3E}">
        <p14:creationId xmlns:p14="http://schemas.microsoft.com/office/powerpoint/2010/main" val="23779344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8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45C13-9926-4400-85FE-924290E553BB}"/>
              </a:ext>
            </a:extLst>
          </p:cNvPr>
          <p:cNvSpPr>
            <a:spLocks noGrp="1"/>
          </p:cNvSpPr>
          <p:nvPr>
            <p:ph type="title"/>
          </p:nvPr>
        </p:nvSpPr>
        <p:spPr>
          <a:xfrm>
            <a:off x="2500008" y="365125"/>
            <a:ext cx="9270459"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778699B-2F91-419C-B7C9-F7AFE69A3941}"/>
              </a:ext>
            </a:extLst>
          </p:cNvPr>
          <p:cNvSpPr>
            <a:spLocks noGrp="1"/>
          </p:cNvSpPr>
          <p:nvPr>
            <p:ph type="body" idx="1"/>
          </p:nvPr>
        </p:nvSpPr>
        <p:spPr>
          <a:xfrm>
            <a:off x="2500008" y="1825625"/>
            <a:ext cx="9270459" cy="4069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04FD233-DB76-4E59-9837-28CC82B01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defRPr>
            </a:lvl1pPr>
          </a:lstStyle>
          <a:p>
            <a:fld id="{CDFACD6B-B89C-4938-B01D-D386274AFDAC}" type="datetimeFigureOut">
              <a:rPr lang="en-GB" smtClean="0"/>
              <a:pPr/>
              <a:t>06/09/2023</a:t>
            </a:fld>
            <a:endParaRPr lang="en-GB"/>
          </a:p>
        </p:txBody>
      </p:sp>
      <p:sp>
        <p:nvSpPr>
          <p:cNvPr id="5" name="Footer Placeholder 4">
            <a:extLst>
              <a:ext uri="{FF2B5EF4-FFF2-40B4-BE49-F238E27FC236}">
                <a16:creationId xmlns:a16="http://schemas.microsoft.com/office/drawing/2014/main" id="{DD37B06C-3422-4475-9EC2-604A5FBE2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en-GB"/>
          </a:p>
        </p:txBody>
      </p:sp>
      <p:sp>
        <p:nvSpPr>
          <p:cNvPr id="6" name="Slide Number Placeholder 5">
            <a:extLst>
              <a:ext uri="{FF2B5EF4-FFF2-40B4-BE49-F238E27FC236}">
                <a16:creationId xmlns:a16="http://schemas.microsoft.com/office/drawing/2014/main" id="{57FFF8A0-2955-43A6-AA56-2AEE057D4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7B0A0FBE-C3A7-4413-BD78-EED5C08BD17E}" type="slidenum">
              <a:rPr lang="en-GB" smtClean="0"/>
              <a:pPr/>
              <a:t>‹#›</a:t>
            </a:fld>
            <a:endParaRPr lang="en-GB"/>
          </a:p>
        </p:txBody>
      </p:sp>
      <p:grpSp>
        <p:nvGrpSpPr>
          <p:cNvPr id="11" name="Group 10">
            <a:extLst>
              <a:ext uri="{FF2B5EF4-FFF2-40B4-BE49-F238E27FC236}">
                <a16:creationId xmlns:a16="http://schemas.microsoft.com/office/drawing/2014/main" id="{7763EF57-3974-485A-B6D0-BB760CD2171E}"/>
              </a:ext>
            </a:extLst>
          </p:cNvPr>
          <p:cNvGrpSpPr/>
          <p:nvPr userDrawn="1"/>
        </p:nvGrpSpPr>
        <p:grpSpPr>
          <a:xfrm>
            <a:off x="543365" y="2107984"/>
            <a:ext cx="1413277" cy="2988413"/>
            <a:chOff x="363891" y="2431277"/>
            <a:chExt cx="1564703" cy="3308608"/>
          </a:xfrm>
        </p:grpSpPr>
        <p:pic>
          <p:nvPicPr>
            <p:cNvPr id="12" name="Picture 11" descr="Sheffield City Council">
              <a:extLst>
                <a:ext uri="{FF2B5EF4-FFF2-40B4-BE49-F238E27FC236}">
                  <a16:creationId xmlns:a16="http://schemas.microsoft.com/office/drawing/2014/main" id="{F1BF8FA9-A1E1-462C-A82A-8C5E51D115F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494920" y="2431277"/>
              <a:ext cx="1271102" cy="997723"/>
            </a:xfrm>
            <a:prstGeom prst="rect">
              <a:avLst/>
            </a:prstGeom>
          </p:spPr>
        </p:pic>
        <p:pic>
          <p:nvPicPr>
            <p:cNvPr id="13" name="Picture 12" descr="European Union - European Social Fund">
              <a:extLst>
                <a:ext uri="{FF2B5EF4-FFF2-40B4-BE49-F238E27FC236}">
                  <a16:creationId xmlns:a16="http://schemas.microsoft.com/office/drawing/2014/main" id="{82CEB9B1-FB1E-4C5E-804D-5EBDEAD97E6B}"/>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494921" y="3801977"/>
              <a:ext cx="1271102" cy="1264606"/>
            </a:xfrm>
            <a:prstGeom prst="rect">
              <a:avLst/>
            </a:prstGeom>
          </p:spPr>
        </p:pic>
        <p:pic>
          <p:nvPicPr>
            <p:cNvPr id="14" name="Picture 13" descr="See It Be It In Sheffield">
              <a:extLst>
                <a:ext uri="{FF2B5EF4-FFF2-40B4-BE49-F238E27FC236}">
                  <a16:creationId xmlns:a16="http://schemas.microsoft.com/office/drawing/2014/main" id="{DD58E9A7-89AB-43C5-838E-776E647CE430}"/>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7410" t="18440" r="6605" b="15869"/>
            <a:stretch/>
          </p:blipFill>
          <p:spPr>
            <a:xfrm>
              <a:off x="363891" y="5293122"/>
              <a:ext cx="1564703" cy="446763"/>
            </a:xfrm>
            <a:prstGeom prst="rect">
              <a:avLst/>
            </a:prstGeom>
          </p:spPr>
        </p:pic>
      </p:grpSp>
      <p:pic>
        <p:nvPicPr>
          <p:cNvPr id="15" name="Picture 14" descr="BiG Challenge">
            <a:extLst>
              <a:ext uri="{FF2B5EF4-FFF2-40B4-BE49-F238E27FC236}">
                <a16:creationId xmlns:a16="http://schemas.microsoft.com/office/drawing/2014/main" id="{E4944B47-6742-5A96-9E59-E666906A6624}"/>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1" y="38618"/>
            <a:ext cx="2543175" cy="1916966"/>
          </a:xfrm>
          <a:prstGeom prst="rect">
            <a:avLst/>
          </a:prstGeom>
        </p:spPr>
      </p:pic>
    </p:spTree>
    <p:extLst>
      <p:ext uri="{BB962C8B-B14F-4D97-AF65-F5344CB8AC3E}">
        <p14:creationId xmlns:p14="http://schemas.microsoft.com/office/powerpoint/2010/main" val="9393430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8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45C13-9926-4400-85FE-924290E553BB}"/>
              </a:ext>
            </a:extLst>
          </p:cNvPr>
          <p:cNvSpPr>
            <a:spLocks noGrp="1"/>
          </p:cNvSpPr>
          <p:nvPr>
            <p:ph type="title"/>
          </p:nvPr>
        </p:nvSpPr>
        <p:spPr>
          <a:xfrm>
            <a:off x="2500008" y="365125"/>
            <a:ext cx="9270459"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778699B-2F91-419C-B7C9-F7AFE69A3941}"/>
              </a:ext>
            </a:extLst>
          </p:cNvPr>
          <p:cNvSpPr>
            <a:spLocks noGrp="1"/>
          </p:cNvSpPr>
          <p:nvPr>
            <p:ph type="body" idx="1"/>
          </p:nvPr>
        </p:nvSpPr>
        <p:spPr>
          <a:xfrm>
            <a:off x="2500008" y="1825625"/>
            <a:ext cx="9270459" cy="4069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04FD233-DB76-4E59-9837-28CC82B01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defRPr>
            </a:lvl1pPr>
          </a:lstStyle>
          <a:p>
            <a:fld id="{CDFACD6B-B89C-4938-B01D-D386274AFDAC}" type="datetimeFigureOut">
              <a:rPr lang="en-GB" smtClean="0"/>
              <a:pPr/>
              <a:t>06/09/2023</a:t>
            </a:fld>
            <a:endParaRPr lang="en-GB"/>
          </a:p>
        </p:txBody>
      </p:sp>
      <p:sp>
        <p:nvSpPr>
          <p:cNvPr id="5" name="Footer Placeholder 4">
            <a:extLst>
              <a:ext uri="{FF2B5EF4-FFF2-40B4-BE49-F238E27FC236}">
                <a16:creationId xmlns:a16="http://schemas.microsoft.com/office/drawing/2014/main" id="{DD37B06C-3422-4475-9EC2-604A5FBE2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en-GB"/>
          </a:p>
        </p:txBody>
      </p:sp>
      <p:sp>
        <p:nvSpPr>
          <p:cNvPr id="6" name="Slide Number Placeholder 5">
            <a:extLst>
              <a:ext uri="{FF2B5EF4-FFF2-40B4-BE49-F238E27FC236}">
                <a16:creationId xmlns:a16="http://schemas.microsoft.com/office/drawing/2014/main" id="{57FFF8A0-2955-43A6-AA56-2AEE057D4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7B0A0FBE-C3A7-4413-BD78-EED5C08BD17E}" type="slidenum">
              <a:rPr lang="en-GB" smtClean="0"/>
              <a:pPr/>
              <a:t>‹#›</a:t>
            </a:fld>
            <a:endParaRPr lang="en-GB"/>
          </a:p>
        </p:txBody>
      </p:sp>
      <p:pic>
        <p:nvPicPr>
          <p:cNvPr id="9" name="Picture 8" descr="Sheffield City Council">
            <a:extLst>
              <a:ext uri="{FF2B5EF4-FFF2-40B4-BE49-F238E27FC236}">
                <a16:creationId xmlns:a16="http://schemas.microsoft.com/office/drawing/2014/main" id="{D4D444CE-299D-4E3A-A2E9-FA40DEE4329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614452" y="2178700"/>
            <a:ext cx="1271102" cy="997723"/>
          </a:xfrm>
          <a:prstGeom prst="rect">
            <a:avLst/>
          </a:prstGeom>
        </p:spPr>
      </p:pic>
      <p:pic>
        <p:nvPicPr>
          <p:cNvPr id="10" name="Picture 9" descr="European Union - European Social Fund">
            <a:extLst>
              <a:ext uri="{FF2B5EF4-FFF2-40B4-BE49-F238E27FC236}">
                <a16:creationId xmlns:a16="http://schemas.microsoft.com/office/drawing/2014/main" id="{410F38D6-7ACD-408A-9535-56AC6BE370F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614452" y="3637811"/>
            <a:ext cx="1271103" cy="1264606"/>
          </a:xfrm>
          <a:prstGeom prst="rect">
            <a:avLst/>
          </a:prstGeom>
        </p:spPr>
      </p:pic>
      <p:pic>
        <p:nvPicPr>
          <p:cNvPr id="11" name="Picture 10" descr="BiG Challenge">
            <a:extLst>
              <a:ext uri="{FF2B5EF4-FFF2-40B4-BE49-F238E27FC236}">
                <a16:creationId xmlns:a16="http://schemas.microsoft.com/office/drawing/2014/main" id="{ED6BA090-1033-CBC1-41DB-D05BF0FEEDCE}"/>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1" y="38618"/>
            <a:ext cx="2543175" cy="1916966"/>
          </a:xfrm>
          <a:prstGeom prst="rect">
            <a:avLst/>
          </a:prstGeom>
        </p:spPr>
      </p:pic>
    </p:spTree>
    <p:extLst>
      <p:ext uri="{BB962C8B-B14F-4D97-AF65-F5344CB8AC3E}">
        <p14:creationId xmlns:p14="http://schemas.microsoft.com/office/powerpoint/2010/main" val="80050803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8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45C13-9926-4400-85FE-924290E553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778699B-2F91-419C-B7C9-F7AFE69A3941}"/>
              </a:ext>
            </a:extLst>
          </p:cNvPr>
          <p:cNvSpPr>
            <a:spLocks noGrp="1"/>
          </p:cNvSpPr>
          <p:nvPr>
            <p:ph type="body" idx="1"/>
          </p:nvPr>
        </p:nvSpPr>
        <p:spPr>
          <a:xfrm>
            <a:off x="838200" y="1825625"/>
            <a:ext cx="10515600" cy="4069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04FD233-DB76-4E59-9837-28CC82B01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defRPr>
            </a:lvl1pPr>
          </a:lstStyle>
          <a:p>
            <a:fld id="{CDFACD6B-B89C-4938-B01D-D386274AFDAC}" type="datetimeFigureOut">
              <a:rPr lang="en-GB" smtClean="0"/>
              <a:pPr/>
              <a:t>06/09/2023</a:t>
            </a:fld>
            <a:endParaRPr lang="en-GB"/>
          </a:p>
        </p:txBody>
      </p:sp>
      <p:sp>
        <p:nvSpPr>
          <p:cNvPr id="5" name="Footer Placeholder 4">
            <a:extLst>
              <a:ext uri="{FF2B5EF4-FFF2-40B4-BE49-F238E27FC236}">
                <a16:creationId xmlns:a16="http://schemas.microsoft.com/office/drawing/2014/main" id="{DD37B06C-3422-4475-9EC2-604A5FBE2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en-GB"/>
          </a:p>
        </p:txBody>
      </p:sp>
      <p:sp>
        <p:nvSpPr>
          <p:cNvPr id="6" name="Slide Number Placeholder 5">
            <a:extLst>
              <a:ext uri="{FF2B5EF4-FFF2-40B4-BE49-F238E27FC236}">
                <a16:creationId xmlns:a16="http://schemas.microsoft.com/office/drawing/2014/main" id="{57FFF8A0-2955-43A6-AA56-2AEE057D4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7B0A0FBE-C3A7-4413-BD78-EED5C08BD17E}" type="slidenum">
              <a:rPr lang="en-GB" smtClean="0"/>
              <a:pPr/>
              <a:t>‹#›</a:t>
            </a:fld>
            <a:endParaRPr lang="en-GB"/>
          </a:p>
        </p:txBody>
      </p:sp>
    </p:spTree>
    <p:extLst>
      <p:ext uri="{BB962C8B-B14F-4D97-AF65-F5344CB8AC3E}">
        <p14:creationId xmlns:p14="http://schemas.microsoft.com/office/powerpoint/2010/main" val="19780666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ttps://bigchallenge.biz/pages/skillsbuilder-creativity" TargetMode="Externa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hyperlink" Target="https://business.bigchallenge.biz/" TargetMode="External"/><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bigchallenge.biz/pages/skillsbuilder-creativity" TargetMode="External"/><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bigchallenge.biz/pages/skillsbuilder-creativity" TargetMode="External"/><Relationship Id="rId2" Type="http://schemas.openxmlformats.org/officeDocument/2006/relationships/image" Target="../media/image12.gif"/><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 Id="rId9" Type="http://schemas.openxmlformats.org/officeDocument/2006/relationships/image" Target="../media/image26.jp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bigchallenge.biz/pages/terms" TargetMode="External"/><Relationship Id="rId2" Type="http://schemas.openxmlformats.org/officeDocument/2006/relationships/image" Target="../media/image2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C9AE2-64C2-4BFB-B11B-2618D8E1FCC1}"/>
              </a:ext>
            </a:extLst>
          </p:cNvPr>
          <p:cNvSpPr>
            <a:spLocks noGrp="1"/>
          </p:cNvSpPr>
          <p:nvPr>
            <p:ph type="ctrTitle"/>
          </p:nvPr>
        </p:nvSpPr>
        <p:spPr/>
        <p:txBody>
          <a:bodyPr/>
          <a:lstStyle/>
          <a:p>
            <a:r>
              <a:rPr lang="en-GB" b="1" dirty="0"/>
              <a:t>What is your BiG idea?</a:t>
            </a:r>
          </a:p>
        </p:txBody>
      </p:sp>
      <p:pic>
        <p:nvPicPr>
          <p:cNvPr id="5" name="Picture 4" descr="Icon&#10;&#10;Description automatically generated">
            <a:extLst>
              <a:ext uri="{FF2B5EF4-FFF2-40B4-BE49-F238E27FC236}">
                <a16:creationId xmlns:a16="http://schemas.microsoft.com/office/drawing/2014/main" id="{FDC0EF9C-6A48-4CF0-80D9-A791CC512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2899" y="4317943"/>
            <a:ext cx="2225789" cy="2222614"/>
          </a:xfrm>
          <a:prstGeom prst="rect">
            <a:avLst/>
          </a:prstGeom>
        </p:spPr>
      </p:pic>
    </p:spTree>
    <p:extLst>
      <p:ext uri="{BB962C8B-B14F-4D97-AF65-F5344CB8AC3E}">
        <p14:creationId xmlns:p14="http://schemas.microsoft.com/office/powerpoint/2010/main" val="1930087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EB883-95B0-4207-B72A-EFE47AE2A7BC}"/>
              </a:ext>
            </a:extLst>
          </p:cNvPr>
          <p:cNvSpPr>
            <a:spLocks noGrp="1"/>
          </p:cNvSpPr>
          <p:nvPr>
            <p:ph type="title"/>
          </p:nvPr>
        </p:nvSpPr>
        <p:spPr>
          <a:xfrm>
            <a:off x="2456303" y="217042"/>
            <a:ext cx="9437525" cy="1581121"/>
          </a:xfrm>
        </p:spPr>
        <p:txBody>
          <a:bodyPr anchor="ctr">
            <a:normAutofit/>
          </a:bodyPr>
          <a:lstStyle/>
          <a:p>
            <a:r>
              <a:rPr lang="en-GB" sz="3600" b="1" dirty="0"/>
              <a:t>Made in Sheffield</a:t>
            </a:r>
            <a:br>
              <a:rPr lang="en-GB" sz="3100" b="1" dirty="0"/>
            </a:br>
            <a:r>
              <a:rPr lang="en-GB" sz="2800" b="1" dirty="0">
                <a:solidFill>
                  <a:schemeClr val="accent1"/>
                </a:solidFill>
              </a:rPr>
              <a:t>Sheffield is famous for its history of making high quality items </a:t>
            </a:r>
            <a:endParaRPr lang="en-GB" sz="3100" b="1" dirty="0"/>
          </a:p>
        </p:txBody>
      </p:sp>
      <p:pic>
        <p:nvPicPr>
          <p:cNvPr id="7172" name="Picture 4" descr="Sheffield Town Hall and the Peace Gardens 01 — Bryn Hughes, Award Winning  Sheffield Artist: Watercolour Paintings">
            <a:extLst>
              <a:ext uri="{FF2B5EF4-FFF2-40B4-BE49-F238E27FC236}">
                <a16:creationId xmlns:a16="http://schemas.microsoft.com/office/drawing/2014/main" id="{7EC92697-8571-4DC4-BEF5-8547D049B1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58" t="19668" r="7339" b="24432"/>
          <a:stretch/>
        </p:blipFill>
        <p:spPr bwMode="auto">
          <a:xfrm>
            <a:off x="653375" y="2924276"/>
            <a:ext cx="5181600" cy="2396738"/>
          </a:xfrm>
          <a:prstGeom prst="rect">
            <a:avLst/>
          </a:prstGeom>
          <a:solidFill>
            <a:srgbClr val="FFFFFF"/>
          </a:solidFill>
        </p:spPr>
      </p:pic>
      <p:sp>
        <p:nvSpPr>
          <p:cNvPr id="3" name="Content Placeholder 2">
            <a:extLst>
              <a:ext uri="{FF2B5EF4-FFF2-40B4-BE49-F238E27FC236}">
                <a16:creationId xmlns:a16="http://schemas.microsoft.com/office/drawing/2014/main" id="{0F67CA70-3709-4E88-A48E-0B6F0650C626}"/>
              </a:ext>
            </a:extLst>
          </p:cNvPr>
          <p:cNvSpPr>
            <a:spLocks noGrp="1"/>
          </p:cNvSpPr>
          <p:nvPr>
            <p:ph sz="half" idx="2"/>
          </p:nvPr>
        </p:nvSpPr>
        <p:spPr>
          <a:xfrm>
            <a:off x="6154723" y="2924276"/>
            <a:ext cx="5181600" cy="2396738"/>
          </a:xfrm>
        </p:spPr>
        <p:txBody>
          <a:bodyPr>
            <a:normAutofit/>
          </a:bodyPr>
          <a:lstStyle/>
          <a:p>
            <a:pPr marL="0" indent="0">
              <a:buNone/>
            </a:pPr>
            <a:r>
              <a:rPr lang="en-GB" sz="1800" dirty="0">
                <a:solidFill>
                  <a:schemeClr val="accent5"/>
                </a:solidFill>
                <a:latin typeface="Arial" panose="020B0604020202020204" pitchFamily="34" charset="0"/>
                <a:cs typeface="Arial" panose="020B0604020202020204" pitchFamily="34" charset="0"/>
              </a:rPr>
              <a:t>For your business idea to be considered, your products have to be made in Sheffield.  </a:t>
            </a: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600" dirty="0">
                <a:solidFill>
                  <a:schemeClr val="accent5"/>
                </a:solidFill>
                <a:latin typeface="Arial" panose="020B0604020202020204" pitchFamily="34" charset="0"/>
                <a:cs typeface="Arial" panose="020B0604020202020204" pitchFamily="34" charset="0"/>
              </a:rPr>
              <a:t>Ideas that use existing items and re-package them into something new (e.g. chocolate bars re-packaged into a gift pack) will not be eligible for this award </a:t>
            </a:r>
            <a:r>
              <a:rPr lang="en-GB" sz="1600" u="sng" dirty="0">
                <a:solidFill>
                  <a:schemeClr val="accent5"/>
                </a:solidFill>
                <a:latin typeface="Arial" panose="020B0604020202020204" pitchFamily="34" charset="0"/>
                <a:cs typeface="Arial" panose="020B0604020202020204" pitchFamily="34" charset="0"/>
              </a:rPr>
              <a:t>but</a:t>
            </a:r>
            <a:r>
              <a:rPr lang="en-GB" sz="1600" dirty="0">
                <a:solidFill>
                  <a:schemeClr val="accent5"/>
                </a:solidFill>
                <a:latin typeface="Arial" panose="020B0604020202020204" pitchFamily="34" charset="0"/>
                <a:cs typeface="Arial" panose="020B0604020202020204" pitchFamily="34" charset="0"/>
              </a:rPr>
              <a:t> will still have lots of chances for other awards including the BiG prize!</a:t>
            </a:r>
          </a:p>
        </p:txBody>
      </p:sp>
      <p:sp>
        <p:nvSpPr>
          <p:cNvPr id="4" name="TextBox 3">
            <a:extLst>
              <a:ext uri="{FF2B5EF4-FFF2-40B4-BE49-F238E27FC236}">
                <a16:creationId xmlns:a16="http://schemas.microsoft.com/office/drawing/2014/main" id="{8CABB785-75BD-4E74-90F1-00A62C328115}"/>
              </a:ext>
            </a:extLst>
          </p:cNvPr>
          <p:cNvSpPr txBox="1"/>
          <p:nvPr/>
        </p:nvSpPr>
        <p:spPr>
          <a:xfrm>
            <a:off x="6154723" y="1945635"/>
            <a:ext cx="3960456" cy="984885"/>
          </a:xfrm>
          <a:prstGeom prst="rect">
            <a:avLst/>
          </a:prstGeom>
          <a:noFill/>
        </p:spPr>
        <p:txBody>
          <a:bodyPr wrap="square" rtlCol="0">
            <a:spAutoFit/>
          </a:bodyPr>
          <a:lstStyle/>
          <a:p>
            <a:r>
              <a:rPr lang="en-GB" sz="2000" dirty="0">
                <a:solidFill>
                  <a:schemeClr val="accent1"/>
                </a:solidFill>
                <a:latin typeface="Arial" panose="020B0604020202020204" pitchFamily="34" charset="0"/>
                <a:cs typeface="Arial" panose="020B0604020202020204" pitchFamily="34" charset="0"/>
              </a:rPr>
              <a:t>As part of the final awards, there is a </a:t>
            </a:r>
            <a:r>
              <a:rPr lang="en-GB" sz="2000" b="1" dirty="0">
                <a:solidFill>
                  <a:schemeClr val="accent1"/>
                </a:solidFill>
                <a:latin typeface="Arial" panose="020B0604020202020204" pitchFamily="34" charset="0"/>
                <a:cs typeface="Arial" panose="020B0604020202020204" pitchFamily="34" charset="0"/>
              </a:rPr>
              <a:t>Made in Sheffield Award.</a:t>
            </a:r>
          </a:p>
          <a:p>
            <a:endParaRPr lang="en-GB" dirty="0"/>
          </a:p>
        </p:txBody>
      </p:sp>
      <p:pic>
        <p:nvPicPr>
          <p:cNvPr id="1026" name="Picture 2" descr="Quality Recognised Worldwide - Made in Sheffield">
            <a:extLst>
              <a:ext uri="{FF2B5EF4-FFF2-40B4-BE49-F238E27FC236}">
                <a16:creationId xmlns:a16="http://schemas.microsoft.com/office/drawing/2014/main" id="{F1D08CC0-21CA-65DC-4BA2-890487CC4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074" y="1943201"/>
            <a:ext cx="2609850" cy="98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251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2542D4-51EF-4691-8EFA-7E6D3B44664C}"/>
              </a:ext>
            </a:extLst>
          </p:cNvPr>
          <p:cNvSpPr txBox="1">
            <a:spLocks/>
          </p:cNvSpPr>
          <p:nvPr/>
        </p:nvSpPr>
        <p:spPr>
          <a:xfrm>
            <a:off x="907908" y="566556"/>
            <a:ext cx="11023600" cy="3215217"/>
          </a:xfrm>
          <a:prstGeom prst="rect">
            <a:avLst/>
          </a:prstGeom>
        </p:spPr>
        <p:txBody>
          <a:bodyPr vert="horz" lIns="60960" tIns="30480" rIns="60960" bIns="304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09630"/>
            <a:r>
              <a:rPr lang="en-GB" sz="10401" b="1" dirty="0">
                <a:solidFill>
                  <a:schemeClr val="accent3"/>
                </a:solidFill>
                <a:latin typeface="Troika" panose="02000000000000000000" pitchFamily="50" charset="0"/>
                <a:ea typeface="Roboto Medium" panose="02000000000000000000" pitchFamily="2" charset="0"/>
              </a:rPr>
              <a:t>Test your idea</a:t>
            </a:r>
          </a:p>
        </p:txBody>
      </p:sp>
      <p:pic>
        <p:nvPicPr>
          <p:cNvPr id="5" name="Picture 4" descr="Icon&#10;&#10;Description automatically generated">
            <a:extLst>
              <a:ext uri="{FF2B5EF4-FFF2-40B4-BE49-F238E27FC236}">
                <a16:creationId xmlns:a16="http://schemas.microsoft.com/office/drawing/2014/main" id="{32BA9205-6609-4F87-8526-A93A0EA7F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060" y="3226434"/>
            <a:ext cx="2225789" cy="2222614"/>
          </a:xfrm>
          <a:prstGeom prst="rect">
            <a:avLst/>
          </a:prstGeom>
        </p:spPr>
      </p:pic>
    </p:spTree>
    <p:extLst>
      <p:ext uri="{BB962C8B-B14F-4D97-AF65-F5344CB8AC3E}">
        <p14:creationId xmlns:p14="http://schemas.microsoft.com/office/powerpoint/2010/main" val="3490702574"/>
      </p:ext>
    </p:extLst>
  </p:cSld>
  <p:clrMapOvr>
    <a:masterClrMapping/>
  </p:clrMapOvr>
  <p:transition spd="slow" advClick="0" advTm="25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F9759-2A5D-48C9-86A0-15ECD8E33EF4}"/>
              </a:ext>
            </a:extLst>
          </p:cNvPr>
          <p:cNvSpPr>
            <a:spLocks noGrp="1"/>
          </p:cNvSpPr>
          <p:nvPr>
            <p:ph type="title"/>
          </p:nvPr>
        </p:nvSpPr>
        <p:spPr/>
        <p:txBody>
          <a:bodyPr/>
          <a:lstStyle/>
          <a:p>
            <a:r>
              <a:rPr lang="en-GB" sz="3600" b="1" dirty="0"/>
              <a:t>Skills Builder – Creativity</a:t>
            </a:r>
            <a:br>
              <a:rPr lang="en-GB" dirty="0"/>
            </a:br>
            <a:r>
              <a:rPr lang="en-GB" sz="2800" b="1" dirty="0">
                <a:solidFill>
                  <a:schemeClr val="accent1"/>
                </a:solidFill>
              </a:rPr>
              <a:t>Imagining and generating ideas</a:t>
            </a:r>
            <a:endParaRPr lang="en-GB" sz="3200" dirty="0"/>
          </a:p>
        </p:txBody>
      </p:sp>
      <p:sp>
        <p:nvSpPr>
          <p:cNvPr id="3" name="Content Placeholder 2">
            <a:extLst>
              <a:ext uri="{FF2B5EF4-FFF2-40B4-BE49-F238E27FC236}">
                <a16:creationId xmlns:a16="http://schemas.microsoft.com/office/drawing/2014/main" id="{FBAFE3C5-67DD-4AB5-A671-B2AB72428E28}"/>
              </a:ext>
            </a:extLst>
          </p:cNvPr>
          <p:cNvSpPr>
            <a:spLocks noGrp="1"/>
          </p:cNvSpPr>
          <p:nvPr>
            <p:ph idx="1"/>
          </p:nvPr>
        </p:nvSpPr>
        <p:spPr>
          <a:xfrm>
            <a:off x="4992162" y="2102462"/>
            <a:ext cx="6778305" cy="4069337"/>
          </a:xfrm>
        </p:spPr>
        <p:txBody>
          <a:bodyPr/>
          <a:lstStyle/>
          <a:p>
            <a:pPr marL="0" indent="0">
              <a:buNone/>
            </a:pPr>
            <a:endParaRPr lang="en-GB" b="1" u="sng" dirty="0">
              <a:solidFill>
                <a:schemeClr val="accent1"/>
              </a:solidFill>
              <a:latin typeface="Arial" panose="020B0604020202020204" pitchFamily="34" charset="0"/>
              <a:cs typeface="Arial" panose="020B0604020202020204" pitchFamily="34" charset="0"/>
            </a:endParaRPr>
          </a:p>
          <a:p>
            <a:pPr marL="0" indent="0">
              <a:buNone/>
            </a:pPr>
            <a:r>
              <a:rPr lang="en-GB" sz="2000" b="1" dirty="0">
                <a:solidFill>
                  <a:schemeClr val="accent1"/>
                </a:solidFill>
                <a:latin typeface="Arial" panose="020B0604020202020204" pitchFamily="34" charset="0"/>
                <a:cs typeface="Arial" panose="020B0604020202020204" pitchFamily="34" charset="0"/>
              </a:rPr>
              <a:t>I generate ideas to improve something</a:t>
            </a:r>
          </a:p>
          <a:p>
            <a:pPr marL="0" indent="0">
              <a:buNone/>
            </a:pPr>
            <a:endParaRPr lang="en-GB" b="1" dirty="0">
              <a:solidFill>
                <a:schemeClr val="accent1"/>
              </a:solidFill>
              <a:latin typeface="Arial" panose="020B0604020202020204" pitchFamily="34" charset="0"/>
              <a:cs typeface="Arial" panose="020B0604020202020204" pitchFamily="34" charset="0"/>
            </a:endParaRPr>
          </a:p>
          <a:p>
            <a:pPr marL="0" indent="0">
              <a:buNone/>
            </a:pPr>
            <a:r>
              <a:rPr lang="en-GB" sz="1800" b="1" dirty="0">
                <a:solidFill>
                  <a:schemeClr val="accent1"/>
                </a:solidFill>
                <a:latin typeface="Arial" panose="020B0604020202020204" pitchFamily="34" charset="0"/>
                <a:cs typeface="Arial" panose="020B0604020202020204" pitchFamily="34" charset="0"/>
                <a:hlinkClick r:id="rId2"/>
              </a:rPr>
              <a:t>Part 1 - Understanding the success criteria</a:t>
            </a:r>
            <a:endParaRPr lang="en-GB" sz="1800" b="1" dirty="0">
              <a:solidFill>
                <a:schemeClr val="accent1"/>
              </a:solidFill>
              <a:latin typeface="Arial" panose="020B0604020202020204" pitchFamily="34" charset="0"/>
              <a:cs typeface="Arial" panose="020B0604020202020204" pitchFamily="34" charset="0"/>
            </a:endParaRPr>
          </a:p>
          <a:p>
            <a:pPr marL="0" indent="0">
              <a:buNone/>
            </a:pPr>
            <a:endParaRPr lang="en-GB" sz="1800" b="1" dirty="0">
              <a:solidFill>
                <a:schemeClr val="accent1"/>
              </a:solidFill>
              <a:latin typeface="Arial" panose="020B0604020202020204" pitchFamily="34" charset="0"/>
              <a:cs typeface="Arial" panose="020B0604020202020204" pitchFamily="34" charset="0"/>
            </a:endParaRPr>
          </a:p>
          <a:p>
            <a:pPr marL="0" indent="0">
              <a:buNone/>
            </a:pPr>
            <a:r>
              <a:rPr lang="en-GB" sz="1800" b="1" dirty="0">
                <a:solidFill>
                  <a:schemeClr val="accent1"/>
                </a:solidFill>
                <a:latin typeface="Arial" panose="020B0604020202020204" pitchFamily="34" charset="0"/>
                <a:cs typeface="Arial" panose="020B0604020202020204" pitchFamily="34" charset="0"/>
                <a:hlinkClick r:id="rId2"/>
              </a:rPr>
              <a:t>Part 2 - Making something better, using success criteria</a:t>
            </a:r>
            <a:endParaRPr lang="en-GB" sz="1800" b="1" dirty="0">
              <a:solidFill>
                <a:schemeClr val="accent1"/>
              </a:solidFill>
              <a:latin typeface="Arial" panose="020B0604020202020204" pitchFamily="34" charset="0"/>
              <a:cs typeface="Arial" panose="020B0604020202020204" pitchFamily="34" charset="0"/>
            </a:endParaRPr>
          </a:p>
          <a:p>
            <a:pPr marL="0" indent="0">
              <a:buNone/>
            </a:pPr>
            <a:endParaRPr lang="en-GB" dirty="0">
              <a:solidFill>
                <a:schemeClr val="accent1"/>
              </a:solidFill>
              <a:latin typeface="Arial" panose="020B0604020202020204" pitchFamily="34" charset="0"/>
              <a:cs typeface="Arial" panose="020B0604020202020204" pitchFamily="34" charset="0"/>
            </a:endParaRPr>
          </a:p>
        </p:txBody>
      </p:sp>
      <p:pic>
        <p:nvPicPr>
          <p:cNvPr id="8194" name="Picture 2">
            <a:extLst>
              <a:ext uri="{FF2B5EF4-FFF2-40B4-BE49-F238E27FC236}">
                <a16:creationId xmlns:a16="http://schemas.microsoft.com/office/drawing/2014/main" id="{19EE06EC-F507-4D7B-B4FB-2EBF6CD154F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9551" y="2600139"/>
            <a:ext cx="4338595" cy="24404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3F2AA4F-3CF3-4F66-903C-365AAD08DC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1774" y="265643"/>
            <a:ext cx="1391778" cy="1389793"/>
          </a:xfrm>
          <a:prstGeom prst="rect">
            <a:avLst/>
          </a:prstGeom>
        </p:spPr>
      </p:pic>
    </p:spTree>
    <p:extLst>
      <p:ext uri="{BB962C8B-B14F-4D97-AF65-F5344CB8AC3E}">
        <p14:creationId xmlns:p14="http://schemas.microsoft.com/office/powerpoint/2010/main" val="3142867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120D6-1A46-4105-9B5A-EDDCA64EF067}"/>
              </a:ext>
            </a:extLst>
          </p:cNvPr>
          <p:cNvSpPr>
            <a:spLocks noGrp="1"/>
          </p:cNvSpPr>
          <p:nvPr>
            <p:ph type="title"/>
          </p:nvPr>
        </p:nvSpPr>
        <p:spPr>
          <a:xfrm>
            <a:off x="2500008" y="365125"/>
            <a:ext cx="8497959" cy="1325563"/>
          </a:xfrm>
        </p:spPr>
        <p:txBody>
          <a:bodyPr>
            <a:normAutofit fontScale="90000"/>
          </a:bodyPr>
          <a:lstStyle/>
          <a:p>
            <a:r>
              <a:rPr lang="en-GB" sz="4000" b="1" dirty="0"/>
              <a:t>Improving something I already have</a:t>
            </a:r>
            <a:br>
              <a:rPr lang="en-GB" b="1" dirty="0"/>
            </a:br>
            <a:r>
              <a:rPr lang="en-GB" sz="3100" b="1" dirty="0">
                <a:solidFill>
                  <a:schemeClr val="accent5"/>
                </a:solidFill>
              </a:rPr>
              <a:t>Things to consider</a:t>
            </a:r>
            <a:endParaRPr lang="en-GB" sz="3200" b="1" dirty="0">
              <a:solidFill>
                <a:schemeClr val="accent5"/>
              </a:solidFill>
            </a:endParaRPr>
          </a:p>
        </p:txBody>
      </p:sp>
      <p:sp>
        <p:nvSpPr>
          <p:cNvPr id="3" name="Content Placeholder 2">
            <a:extLst>
              <a:ext uri="{FF2B5EF4-FFF2-40B4-BE49-F238E27FC236}">
                <a16:creationId xmlns:a16="http://schemas.microsoft.com/office/drawing/2014/main" id="{CFA2ED8E-211F-47C6-8D91-A30E9F98660A}"/>
              </a:ext>
            </a:extLst>
          </p:cNvPr>
          <p:cNvSpPr>
            <a:spLocks noGrp="1"/>
          </p:cNvSpPr>
          <p:nvPr>
            <p:ph idx="1"/>
          </p:nvPr>
        </p:nvSpPr>
        <p:spPr>
          <a:xfrm>
            <a:off x="4995812" y="2105543"/>
            <a:ext cx="6837740" cy="4069337"/>
          </a:xfrm>
        </p:spPr>
        <p:txBody>
          <a:bodyPr>
            <a:normAutofit/>
          </a:bodyPr>
          <a:lstStyle/>
          <a:p>
            <a:pPr>
              <a:lnSpc>
                <a:spcPct val="150000"/>
              </a:lnSpc>
              <a:spcBef>
                <a:spcPts val="600"/>
              </a:spcBef>
            </a:pPr>
            <a:r>
              <a:rPr lang="en-GB" sz="2000" b="1" dirty="0">
                <a:solidFill>
                  <a:schemeClr val="accent1"/>
                </a:solidFill>
                <a:latin typeface="Arial" panose="020B0604020202020204" pitchFamily="34" charset="0"/>
                <a:cs typeface="Arial" panose="020B0604020202020204" pitchFamily="34" charset="0"/>
              </a:rPr>
              <a:t>What are success criteria?</a:t>
            </a:r>
          </a:p>
          <a:p>
            <a:pPr>
              <a:lnSpc>
                <a:spcPct val="150000"/>
              </a:lnSpc>
              <a:spcBef>
                <a:spcPts val="0"/>
              </a:spcBef>
            </a:pPr>
            <a:r>
              <a:rPr lang="en-GB" sz="2000" b="1" dirty="0">
                <a:solidFill>
                  <a:schemeClr val="accent1"/>
                </a:solidFill>
                <a:latin typeface="Arial" panose="020B0604020202020204" pitchFamily="34" charset="0"/>
                <a:cs typeface="Arial" panose="020B0604020202020204" pitchFamily="34" charset="0"/>
              </a:rPr>
              <a:t>How can we work out what success looks like for different things?</a:t>
            </a:r>
          </a:p>
          <a:p>
            <a:pPr>
              <a:lnSpc>
                <a:spcPct val="150000"/>
              </a:lnSpc>
              <a:spcBef>
                <a:spcPts val="600"/>
              </a:spcBef>
            </a:pPr>
            <a:r>
              <a:rPr lang="en-GB" sz="2000" b="1" dirty="0">
                <a:solidFill>
                  <a:schemeClr val="accent1"/>
                </a:solidFill>
                <a:latin typeface="Arial" panose="020B0604020202020204" pitchFamily="34" charset="0"/>
                <a:cs typeface="Arial" panose="020B0604020202020204" pitchFamily="34" charset="0"/>
              </a:rPr>
              <a:t>How can we come up with lots of ideas?</a:t>
            </a:r>
          </a:p>
          <a:p>
            <a:pPr>
              <a:lnSpc>
                <a:spcPct val="150000"/>
              </a:lnSpc>
              <a:spcBef>
                <a:spcPts val="600"/>
              </a:spcBef>
            </a:pPr>
            <a:r>
              <a:rPr lang="en-GB" sz="2000" b="1" dirty="0">
                <a:solidFill>
                  <a:schemeClr val="accent1"/>
                </a:solidFill>
                <a:latin typeface="Arial" panose="020B0604020202020204" pitchFamily="34" charset="0"/>
                <a:cs typeface="Arial" panose="020B0604020202020204" pitchFamily="34" charset="0"/>
              </a:rPr>
              <a:t>How do we know if an idea will make something better or not?</a:t>
            </a:r>
          </a:p>
          <a:p>
            <a:pPr>
              <a:lnSpc>
                <a:spcPct val="150000"/>
              </a:lnSpc>
              <a:spcBef>
                <a:spcPts val="600"/>
              </a:spcBef>
            </a:pPr>
            <a:r>
              <a:rPr lang="en-GB" sz="2000" b="1" dirty="0">
                <a:solidFill>
                  <a:schemeClr val="accent1"/>
                </a:solidFill>
                <a:latin typeface="Arial" panose="020B0604020202020204" pitchFamily="34" charset="0"/>
                <a:cs typeface="Arial" panose="020B0604020202020204" pitchFamily="34" charset="0"/>
              </a:rPr>
              <a:t>Have I done this before and what was the outcome?</a:t>
            </a:r>
          </a:p>
        </p:txBody>
      </p:sp>
      <p:pic>
        <p:nvPicPr>
          <p:cNvPr id="9218" name="Picture 2">
            <a:extLst>
              <a:ext uri="{FF2B5EF4-FFF2-40B4-BE49-F238E27FC236}">
                <a16:creationId xmlns:a16="http://schemas.microsoft.com/office/drawing/2014/main" id="{B146ECB0-5CE0-48A7-AE8A-2D4C7CE43A9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5671" y="2528232"/>
            <a:ext cx="4428674" cy="24911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14F5E94-2693-B7F4-D8B0-3A6151FD9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1774" y="265643"/>
            <a:ext cx="1391778" cy="1389793"/>
          </a:xfrm>
          <a:prstGeom prst="rect">
            <a:avLst/>
          </a:prstGeom>
        </p:spPr>
      </p:pic>
    </p:spTree>
    <p:extLst>
      <p:ext uri="{BB962C8B-B14F-4D97-AF65-F5344CB8AC3E}">
        <p14:creationId xmlns:p14="http://schemas.microsoft.com/office/powerpoint/2010/main" val="1121376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1677D-A11D-4911-8518-A970D6362F77}"/>
              </a:ext>
            </a:extLst>
          </p:cNvPr>
          <p:cNvSpPr>
            <a:spLocks noGrp="1"/>
          </p:cNvSpPr>
          <p:nvPr>
            <p:ph type="title"/>
          </p:nvPr>
        </p:nvSpPr>
        <p:spPr>
          <a:xfrm>
            <a:off x="2425363" y="396985"/>
            <a:ext cx="9270459" cy="1325563"/>
          </a:xfrm>
        </p:spPr>
        <p:txBody>
          <a:bodyPr/>
          <a:lstStyle/>
          <a:p>
            <a:r>
              <a:rPr lang="en-GB" sz="3600" b="1" dirty="0"/>
              <a:t>Market research  </a:t>
            </a:r>
            <a:br>
              <a:rPr lang="en-GB" dirty="0"/>
            </a:br>
            <a:r>
              <a:rPr lang="en-GB" sz="2800" b="1" dirty="0">
                <a:solidFill>
                  <a:schemeClr val="accent1"/>
                </a:solidFill>
              </a:rPr>
              <a:t>Who are your customers?</a:t>
            </a:r>
            <a:endParaRPr lang="en-GB" sz="3600" b="1" dirty="0">
              <a:solidFill>
                <a:schemeClr val="accent1"/>
              </a:solidFill>
            </a:endParaRPr>
          </a:p>
        </p:txBody>
      </p:sp>
      <p:sp>
        <p:nvSpPr>
          <p:cNvPr id="3" name="Content Placeholder 2">
            <a:extLst>
              <a:ext uri="{FF2B5EF4-FFF2-40B4-BE49-F238E27FC236}">
                <a16:creationId xmlns:a16="http://schemas.microsoft.com/office/drawing/2014/main" id="{E61DCF10-2DD0-4E19-8FEE-7FD7EA3EF4FB}"/>
              </a:ext>
            </a:extLst>
          </p:cNvPr>
          <p:cNvSpPr>
            <a:spLocks noGrp="1"/>
          </p:cNvSpPr>
          <p:nvPr>
            <p:ph idx="1"/>
          </p:nvPr>
        </p:nvSpPr>
        <p:spPr>
          <a:xfrm>
            <a:off x="2668761" y="1629645"/>
            <a:ext cx="9270459" cy="4738467"/>
          </a:xfrm>
        </p:spPr>
        <p:txBody>
          <a:bodyPr>
            <a:normAutofit/>
          </a:bodyPr>
          <a:lstStyle/>
          <a:p>
            <a:pPr marL="0" indent="0">
              <a:buNone/>
            </a:pPr>
            <a:r>
              <a:rPr lang="en-GB" sz="2000" b="1" dirty="0">
                <a:solidFill>
                  <a:schemeClr val="accent5"/>
                </a:solidFill>
                <a:latin typeface="Arial" panose="020B0604020202020204" pitchFamily="34" charset="0"/>
                <a:ea typeface="Roboto Medium" panose="02000000000000000000" pitchFamily="2" charset="0"/>
                <a:cs typeface="Arial" panose="020B0604020202020204" pitchFamily="34" charset="0"/>
              </a:rPr>
              <a:t>To make money, you need customers.  </a:t>
            </a:r>
          </a:p>
          <a:p>
            <a:pPr marL="0" indent="0">
              <a:buNone/>
            </a:pPr>
            <a:endParaRPr lang="en-GB" sz="2000" dirty="0">
              <a:solidFill>
                <a:schemeClr val="accent6"/>
              </a:solidFill>
              <a:latin typeface="Arial" panose="020B0604020202020204" pitchFamily="34" charset="0"/>
              <a:ea typeface="Roboto Medium" panose="02000000000000000000" pitchFamily="2" charset="0"/>
              <a:cs typeface="Arial" panose="020B0604020202020204" pitchFamily="34" charset="0"/>
            </a:endParaRPr>
          </a:p>
          <a:p>
            <a:pPr marL="0" indent="0">
              <a:buNone/>
            </a:pPr>
            <a:r>
              <a:rPr lang="en-GB" sz="2000" b="1" dirty="0">
                <a:solidFill>
                  <a:schemeClr val="accent5"/>
                </a:solidFill>
                <a:latin typeface="Arial" panose="020B0604020202020204" pitchFamily="34" charset="0"/>
                <a:ea typeface="Roboto Medium" panose="02000000000000000000" pitchFamily="2" charset="0"/>
                <a:cs typeface="Arial" panose="020B0604020202020204" pitchFamily="34" charset="0"/>
              </a:rPr>
              <a:t>Market research is where you talk to people you think would buy your product to find out:</a:t>
            </a:r>
          </a:p>
          <a:p>
            <a:endParaRPr lang="en-GB" sz="2000" dirty="0">
              <a:solidFill>
                <a:schemeClr val="accent6"/>
              </a:solidFill>
              <a:latin typeface="Arial" panose="020B0604020202020204" pitchFamily="34" charset="0"/>
              <a:cs typeface="Arial" panose="020B0604020202020204" pitchFamily="34" charset="0"/>
            </a:endParaRPr>
          </a:p>
          <a:p>
            <a:pPr lvl="1">
              <a:lnSpc>
                <a:spcPct val="150000"/>
              </a:lnSpc>
            </a:pPr>
            <a:r>
              <a:rPr lang="en-GB" sz="2000" dirty="0">
                <a:solidFill>
                  <a:schemeClr val="accent5"/>
                </a:solidFill>
                <a:latin typeface="Arial" panose="020B0604020202020204" pitchFamily="34" charset="0"/>
                <a:cs typeface="Arial" panose="020B0604020202020204" pitchFamily="34" charset="0"/>
              </a:rPr>
              <a:t>Would they buy your product/service?</a:t>
            </a:r>
          </a:p>
          <a:p>
            <a:pPr lvl="1">
              <a:lnSpc>
                <a:spcPct val="150000"/>
              </a:lnSpc>
            </a:pPr>
            <a:r>
              <a:rPr lang="en-GB" sz="2000" dirty="0">
                <a:solidFill>
                  <a:schemeClr val="accent5"/>
                </a:solidFill>
                <a:latin typeface="Arial" panose="020B0604020202020204" pitchFamily="34" charset="0"/>
                <a:cs typeface="Arial" panose="020B0604020202020204" pitchFamily="34" charset="0"/>
              </a:rPr>
              <a:t>How much would they pay for it?</a:t>
            </a:r>
          </a:p>
          <a:p>
            <a:pPr lvl="1">
              <a:lnSpc>
                <a:spcPct val="150000"/>
              </a:lnSpc>
            </a:pPr>
            <a:r>
              <a:rPr lang="en-GB" sz="2000" dirty="0">
                <a:solidFill>
                  <a:schemeClr val="accent5"/>
                </a:solidFill>
                <a:latin typeface="Arial" panose="020B0604020202020204" pitchFamily="34" charset="0"/>
                <a:cs typeface="Arial" panose="020B0604020202020204" pitchFamily="34" charset="0"/>
              </a:rPr>
              <a:t>Where would you advertise or sell your product to get lots of customers?</a:t>
            </a:r>
          </a:p>
          <a:p>
            <a:pPr lvl="1">
              <a:lnSpc>
                <a:spcPct val="150000"/>
              </a:lnSpc>
            </a:pPr>
            <a:r>
              <a:rPr lang="en-GB" sz="2000" dirty="0">
                <a:solidFill>
                  <a:schemeClr val="accent5"/>
                </a:solidFill>
                <a:latin typeface="Arial" panose="020B0604020202020204" pitchFamily="34" charset="0"/>
                <a:cs typeface="Arial" panose="020B0604020202020204" pitchFamily="34" charset="0"/>
              </a:rPr>
              <a:t>Is someone already making this product?</a:t>
            </a:r>
          </a:p>
          <a:p>
            <a:pPr lvl="1">
              <a:lnSpc>
                <a:spcPct val="150000"/>
              </a:lnSpc>
            </a:pPr>
            <a:r>
              <a:rPr lang="en-GB" sz="2000" dirty="0">
                <a:solidFill>
                  <a:schemeClr val="accent5"/>
                </a:solidFill>
                <a:latin typeface="Arial" panose="020B0604020202020204" pitchFamily="34" charset="0"/>
                <a:cs typeface="Arial" panose="020B0604020202020204" pitchFamily="34" charset="0"/>
              </a:rPr>
              <a:t>Is there a gap in the market?</a:t>
            </a:r>
          </a:p>
        </p:txBody>
      </p:sp>
      <p:pic>
        <p:nvPicPr>
          <p:cNvPr id="4" name="Picture 3">
            <a:extLst>
              <a:ext uri="{FF2B5EF4-FFF2-40B4-BE49-F238E27FC236}">
                <a16:creationId xmlns:a16="http://schemas.microsoft.com/office/drawing/2014/main" id="{8F76A1E8-3204-4567-9B04-659D5B7C32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8689" y="332755"/>
            <a:ext cx="1391778" cy="1389793"/>
          </a:xfrm>
          <a:prstGeom prst="rect">
            <a:avLst/>
          </a:prstGeom>
        </p:spPr>
      </p:pic>
      <p:pic>
        <p:nvPicPr>
          <p:cNvPr id="10244" name="Picture 4" descr="A Comprehensive Guide to Market Research: 4 Proven Methods | Hotjar Blog">
            <a:extLst>
              <a:ext uri="{FF2B5EF4-FFF2-40B4-BE49-F238E27FC236}">
                <a16:creationId xmlns:a16="http://schemas.microsoft.com/office/drawing/2014/main" id="{78CE49D4-BA71-4788-9CC8-BCA60A974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94" y="3279843"/>
            <a:ext cx="2876143" cy="143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219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75D2-5C75-4BFA-A249-A190B5DEFDD7}"/>
              </a:ext>
            </a:extLst>
          </p:cNvPr>
          <p:cNvSpPr>
            <a:spLocks noGrp="1"/>
          </p:cNvSpPr>
          <p:nvPr>
            <p:ph type="title"/>
          </p:nvPr>
        </p:nvSpPr>
        <p:spPr>
          <a:xfrm>
            <a:off x="2472958" y="382555"/>
            <a:ext cx="6007402" cy="1325563"/>
          </a:xfrm>
        </p:spPr>
        <p:txBody>
          <a:bodyPr>
            <a:normAutofit/>
          </a:bodyPr>
          <a:lstStyle/>
          <a:p>
            <a:r>
              <a:rPr lang="en-GB" sz="3600" b="1" dirty="0"/>
              <a:t>Unique Selling point</a:t>
            </a:r>
          </a:p>
        </p:txBody>
      </p:sp>
      <p:sp>
        <p:nvSpPr>
          <p:cNvPr id="3" name="Content Placeholder 2">
            <a:extLst>
              <a:ext uri="{FF2B5EF4-FFF2-40B4-BE49-F238E27FC236}">
                <a16:creationId xmlns:a16="http://schemas.microsoft.com/office/drawing/2014/main" id="{D56ACD87-98F3-46F9-BAFA-2236488C0D73}"/>
              </a:ext>
            </a:extLst>
          </p:cNvPr>
          <p:cNvSpPr>
            <a:spLocks noGrp="1"/>
          </p:cNvSpPr>
          <p:nvPr>
            <p:ph idx="1"/>
          </p:nvPr>
        </p:nvSpPr>
        <p:spPr>
          <a:xfrm>
            <a:off x="2586032" y="1497555"/>
            <a:ext cx="9270459" cy="4069337"/>
          </a:xfrm>
        </p:spPr>
        <p:txBody>
          <a:bodyPr>
            <a:normAutofit/>
          </a:bodyPr>
          <a:lstStyle/>
          <a:p>
            <a:pPr marL="0" indent="0">
              <a:buNone/>
            </a:pPr>
            <a:r>
              <a:rPr lang="en-GB" sz="2400" b="1" dirty="0">
                <a:solidFill>
                  <a:schemeClr val="accent1"/>
                </a:solidFill>
                <a:latin typeface="Arial" panose="020B0604020202020204" pitchFamily="34" charset="0"/>
                <a:ea typeface="Roboto Medium" panose="02000000000000000000" pitchFamily="2" charset="0"/>
                <a:cs typeface="Arial" panose="020B0604020202020204" pitchFamily="34" charset="0"/>
              </a:rPr>
              <a:t>This is where you think about what is special about your product/service that would help you to win customers:</a:t>
            </a:r>
          </a:p>
          <a:p>
            <a:pPr marL="0" indent="0">
              <a:buNone/>
            </a:pPr>
            <a:endParaRPr lang="en-GB" dirty="0">
              <a:solidFill>
                <a:schemeClr val="accent6"/>
              </a:solidFill>
              <a:latin typeface="Arial" panose="020B0604020202020204" pitchFamily="34" charset="0"/>
              <a:cs typeface="Arial" panose="020B0604020202020204" pitchFamily="34" charset="0"/>
            </a:endParaRPr>
          </a:p>
          <a:p>
            <a:pPr>
              <a:lnSpc>
                <a:spcPct val="150000"/>
              </a:lnSpc>
            </a:pPr>
            <a:r>
              <a:rPr lang="en-GB" sz="2000" b="1" dirty="0">
                <a:solidFill>
                  <a:schemeClr val="accent6"/>
                </a:solidFill>
                <a:latin typeface="Arial" panose="020B0604020202020204" pitchFamily="34" charset="0"/>
                <a:cs typeface="Arial" panose="020B0604020202020204" pitchFamily="34" charset="0"/>
              </a:rPr>
              <a:t>If no-one else is doing what you are doing, that makes your idea unique </a:t>
            </a:r>
          </a:p>
          <a:p>
            <a:pPr>
              <a:lnSpc>
                <a:spcPct val="150000"/>
              </a:lnSpc>
            </a:pPr>
            <a:r>
              <a:rPr lang="en-GB" sz="2000" b="1" dirty="0">
                <a:solidFill>
                  <a:schemeClr val="accent6"/>
                </a:solidFill>
                <a:latin typeface="Arial" panose="020B0604020202020204" pitchFamily="34" charset="0"/>
                <a:cs typeface="Arial" panose="020B0604020202020204" pitchFamily="34" charset="0"/>
              </a:rPr>
              <a:t>If there are lots of people selling the same thing, you need to make your product/service stand out.</a:t>
            </a:r>
          </a:p>
          <a:p>
            <a:pPr>
              <a:lnSpc>
                <a:spcPct val="150000"/>
              </a:lnSpc>
            </a:pPr>
            <a:r>
              <a:rPr lang="en-GB" sz="2000" b="1" dirty="0">
                <a:solidFill>
                  <a:schemeClr val="accent6"/>
                </a:solidFill>
                <a:latin typeface="Arial" panose="020B0604020202020204" pitchFamily="34" charset="0"/>
                <a:cs typeface="Arial" panose="020B0604020202020204" pitchFamily="34" charset="0"/>
              </a:rPr>
              <a:t>How can you make your business idea stand out from the crowd?</a:t>
            </a:r>
          </a:p>
        </p:txBody>
      </p:sp>
      <p:pic>
        <p:nvPicPr>
          <p:cNvPr id="8" name="Picture 7">
            <a:extLst>
              <a:ext uri="{FF2B5EF4-FFF2-40B4-BE49-F238E27FC236}">
                <a16:creationId xmlns:a16="http://schemas.microsoft.com/office/drawing/2014/main" id="{A76A0ACC-CD80-46D1-958F-2F985EE5D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8340" y="216024"/>
            <a:ext cx="1022128" cy="1020670"/>
          </a:xfrm>
          <a:prstGeom prst="rect">
            <a:avLst/>
          </a:prstGeom>
        </p:spPr>
      </p:pic>
      <p:pic>
        <p:nvPicPr>
          <p:cNvPr id="11266" name="Picture 2" descr="7 Ways To Create Your Unique Selling Point - Seed Formations">
            <a:extLst>
              <a:ext uri="{FF2B5EF4-FFF2-40B4-BE49-F238E27FC236}">
                <a16:creationId xmlns:a16="http://schemas.microsoft.com/office/drawing/2014/main" id="{D1767D78-02BD-4295-82F5-5A35DEDAA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85" y="2285327"/>
            <a:ext cx="1618986" cy="1214239"/>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ow to Find Your USP | Webdesigner Depot Webdesigner Depot » Blog Archive">
            <a:extLst>
              <a:ext uri="{FF2B5EF4-FFF2-40B4-BE49-F238E27FC236}">
                <a16:creationId xmlns:a16="http://schemas.microsoft.com/office/drawing/2014/main" id="{020C7675-1FDE-4029-943C-975131930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640" y="3604655"/>
            <a:ext cx="1591885" cy="907488"/>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Writing your Unique Selling Proposition – Uncovering Your Achievements,  Skills &amp;amp; Strengths – Sandbox Advisors">
            <a:extLst>
              <a:ext uri="{FF2B5EF4-FFF2-40B4-BE49-F238E27FC236}">
                <a16:creationId xmlns:a16="http://schemas.microsoft.com/office/drawing/2014/main" id="{276AAB38-1D42-470C-A536-8422D8BDB6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285" y="4617232"/>
            <a:ext cx="1581834" cy="91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966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94739-73AB-4FFF-ADCD-18441749CAA4}"/>
              </a:ext>
            </a:extLst>
          </p:cNvPr>
          <p:cNvSpPr>
            <a:spLocks noGrp="1"/>
          </p:cNvSpPr>
          <p:nvPr>
            <p:ph type="title"/>
          </p:nvPr>
        </p:nvSpPr>
        <p:spPr>
          <a:xfrm>
            <a:off x="2651047" y="99785"/>
            <a:ext cx="6509281" cy="1866798"/>
          </a:xfrm>
        </p:spPr>
        <p:txBody>
          <a:bodyPr anchor="ctr">
            <a:normAutofit/>
          </a:bodyPr>
          <a:lstStyle/>
          <a:p>
            <a:r>
              <a:rPr lang="en-GB" sz="4000" b="1" dirty="0"/>
              <a:t>Have you entered?</a:t>
            </a:r>
          </a:p>
        </p:txBody>
      </p:sp>
      <p:pic>
        <p:nvPicPr>
          <p:cNvPr id="12290" name="Picture 2" descr="713 BEST &amp;quot;Enter To Win&amp;quot; IMAGES, STOCK PHOTOS &amp;amp; VECTORS | Adobe Stock">
            <a:extLst>
              <a:ext uri="{FF2B5EF4-FFF2-40B4-BE49-F238E27FC236}">
                <a16:creationId xmlns:a16="http://schemas.microsoft.com/office/drawing/2014/main" id="{1681BD67-48BF-4EDA-A1D4-BC777AF86C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4486" y="2796600"/>
            <a:ext cx="5181600" cy="1930146"/>
          </a:xfrm>
          <a:prstGeom prst="rect">
            <a:avLst/>
          </a:prstGeom>
          <a:solidFill>
            <a:srgbClr val="FFFFFF"/>
          </a:solidFill>
        </p:spPr>
      </p:pic>
      <p:sp>
        <p:nvSpPr>
          <p:cNvPr id="3" name="Content Placeholder 2">
            <a:extLst>
              <a:ext uri="{FF2B5EF4-FFF2-40B4-BE49-F238E27FC236}">
                <a16:creationId xmlns:a16="http://schemas.microsoft.com/office/drawing/2014/main" id="{DB915E9D-EC11-4950-A1EF-33A88BAD62EF}"/>
              </a:ext>
            </a:extLst>
          </p:cNvPr>
          <p:cNvSpPr>
            <a:spLocks noGrp="1"/>
          </p:cNvSpPr>
          <p:nvPr>
            <p:ph sz="half" idx="2"/>
          </p:nvPr>
        </p:nvSpPr>
        <p:spPr>
          <a:xfrm>
            <a:off x="5746086" y="2115474"/>
            <a:ext cx="6007437" cy="3187566"/>
          </a:xfrm>
        </p:spPr>
        <p:txBody>
          <a:bodyPr>
            <a:normAutofit/>
          </a:bodyPr>
          <a:lstStyle/>
          <a:p>
            <a:pPr marL="0" indent="0" algn="ctr">
              <a:buNone/>
            </a:pPr>
            <a:r>
              <a:rPr lang="en-GB" b="1" dirty="0">
                <a:solidFill>
                  <a:schemeClr val="accent1"/>
                </a:solidFill>
                <a:latin typeface="Arial" panose="020B0604020202020204" pitchFamily="34" charset="0"/>
                <a:cs typeface="Arial" panose="020B0604020202020204" pitchFamily="34" charset="0"/>
              </a:rPr>
              <a:t>Don’t forget to enter your team details and ideas on the:</a:t>
            </a:r>
          </a:p>
          <a:p>
            <a:pPr marL="0" indent="0" algn="ctr">
              <a:buNone/>
            </a:pPr>
            <a:r>
              <a:rPr lang="en-GB" sz="3200" b="1" dirty="0">
                <a:solidFill>
                  <a:schemeClr val="accent1"/>
                </a:solidFill>
                <a:latin typeface="Arial" panose="020B0604020202020204" pitchFamily="34" charset="0"/>
                <a:cs typeface="Arial" panose="020B0604020202020204" pitchFamily="34" charset="0"/>
              </a:rPr>
              <a:t>         </a:t>
            </a:r>
          </a:p>
          <a:p>
            <a:pPr marL="0" indent="0" algn="ctr">
              <a:buNone/>
            </a:pPr>
            <a:r>
              <a:rPr lang="en-GB" sz="3200" b="1" dirty="0">
                <a:solidFill>
                  <a:schemeClr val="accent5"/>
                </a:solidFill>
                <a:hlinkClick r:id="rId3">
                  <a:extLst>
                    <a:ext uri="{A12FA001-AC4F-418D-AE19-62706E023703}">
                      <ahyp:hlinkClr xmlns:ahyp="http://schemas.microsoft.com/office/drawing/2018/hyperlinkcolor" val="tx"/>
                    </a:ext>
                  </a:extLst>
                </a:hlinkClick>
              </a:rPr>
              <a:t>BiG Challenge website!</a:t>
            </a:r>
            <a:endParaRPr lang="en-GB" sz="4400" b="1" dirty="0">
              <a:solidFill>
                <a:schemeClr val="accent5"/>
              </a:solidFill>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marL="0" indent="0" algn="ctr">
              <a:buNone/>
            </a:pPr>
            <a:endParaRPr lang="en-GB" sz="24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617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88FD3-ED5E-40EC-A1F7-5F9D69AA8069}"/>
              </a:ext>
            </a:extLst>
          </p:cNvPr>
          <p:cNvSpPr>
            <a:spLocks noGrp="1"/>
          </p:cNvSpPr>
          <p:nvPr>
            <p:ph type="title"/>
          </p:nvPr>
        </p:nvSpPr>
        <p:spPr>
          <a:xfrm>
            <a:off x="2500008" y="271282"/>
            <a:ext cx="9270459" cy="1325563"/>
          </a:xfrm>
        </p:spPr>
        <p:txBody>
          <a:bodyPr>
            <a:normAutofit/>
          </a:bodyPr>
          <a:lstStyle/>
          <a:p>
            <a:r>
              <a:rPr lang="en-GB" sz="3600" b="1" dirty="0"/>
              <a:t>What is creativity? </a:t>
            </a:r>
          </a:p>
        </p:txBody>
      </p:sp>
      <p:pic>
        <p:nvPicPr>
          <p:cNvPr id="4" name="Picture 3">
            <a:extLst>
              <a:ext uri="{FF2B5EF4-FFF2-40B4-BE49-F238E27FC236}">
                <a16:creationId xmlns:a16="http://schemas.microsoft.com/office/drawing/2014/main" id="{A64F5A1B-2BEB-48D5-B574-032C7E6C1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5398" y="183320"/>
            <a:ext cx="1391778" cy="1389793"/>
          </a:xfrm>
          <a:prstGeom prst="rect">
            <a:avLst/>
          </a:prstGeom>
        </p:spPr>
      </p:pic>
      <p:sp>
        <p:nvSpPr>
          <p:cNvPr id="6" name="TextBox 5">
            <a:extLst>
              <a:ext uri="{FF2B5EF4-FFF2-40B4-BE49-F238E27FC236}">
                <a16:creationId xmlns:a16="http://schemas.microsoft.com/office/drawing/2014/main" id="{CAA004D0-93AA-412C-AD17-68A3094DAAA5}"/>
              </a:ext>
            </a:extLst>
          </p:cNvPr>
          <p:cNvSpPr txBox="1"/>
          <p:nvPr/>
        </p:nvSpPr>
        <p:spPr>
          <a:xfrm>
            <a:off x="4806892" y="1897213"/>
            <a:ext cx="6963575" cy="3816429"/>
          </a:xfrm>
          <a:prstGeom prst="rect">
            <a:avLst/>
          </a:prstGeom>
          <a:noFill/>
        </p:spPr>
        <p:txBody>
          <a:bodyPr wrap="square" rtlCol="0">
            <a:spAutoFit/>
          </a:bodyPr>
          <a:lstStyle/>
          <a:p>
            <a:pPr algn="ctr"/>
            <a:r>
              <a:rPr lang="en-GB" sz="2400" b="1" dirty="0">
                <a:solidFill>
                  <a:schemeClr val="accent1"/>
                </a:solidFill>
                <a:ea typeface="Roboto Medium" panose="02000000000000000000" pitchFamily="2" charset="0"/>
                <a:cs typeface="AngsanaUPC" panose="020B0502040204020203" pitchFamily="18" charset="-34"/>
              </a:rPr>
              <a:t>Creativity is the use of imagination and the generation of new ideas - in this case, coming up with new ideas for new products and services and creative ways of improving what you already have</a:t>
            </a:r>
          </a:p>
          <a:p>
            <a:pPr algn="ctr"/>
            <a:endParaRPr lang="en-GB" sz="2800" dirty="0">
              <a:solidFill>
                <a:schemeClr val="accent6"/>
              </a:solidFill>
              <a:latin typeface="Arial" panose="020B0604020202020204" pitchFamily="34" charset="0"/>
              <a:ea typeface="Roboto Medium" panose="02000000000000000000" pitchFamily="2" charset="0"/>
              <a:cs typeface="Arial" panose="020B0604020202020204" pitchFamily="34" charset="0"/>
            </a:endParaRPr>
          </a:p>
          <a:p>
            <a:pPr algn="ctr"/>
            <a:r>
              <a:rPr lang="en-GB" dirty="0">
                <a:solidFill>
                  <a:schemeClr val="accent6"/>
                </a:solidFill>
                <a:latin typeface="Arial" panose="020B0604020202020204" pitchFamily="34" charset="0"/>
                <a:ea typeface="Roboto Medium" panose="02000000000000000000" pitchFamily="2" charset="0"/>
                <a:cs typeface="Arial" panose="020B0604020202020204" pitchFamily="34" charset="0"/>
                <a:hlinkClick r:id="rId3"/>
              </a:rPr>
              <a:t>Skills Builder Creativity Skill Summary Video</a:t>
            </a:r>
            <a:endParaRPr lang="en-GB" dirty="0">
              <a:solidFill>
                <a:schemeClr val="accent6"/>
              </a:solidFill>
              <a:latin typeface="Arial" panose="020B0604020202020204" pitchFamily="34" charset="0"/>
              <a:ea typeface="Roboto Medium" panose="02000000000000000000" pitchFamily="2" charset="0"/>
              <a:cs typeface="Arial" panose="020B0604020202020204" pitchFamily="34" charset="0"/>
            </a:endParaRPr>
          </a:p>
          <a:p>
            <a:pPr algn="ctr"/>
            <a:endParaRPr lang="en-GB" sz="2800" dirty="0">
              <a:solidFill>
                <a:schemeClr val="accent6"/>
              </a:solidFill>
              <a:latin typeface="Arial" panose="020B0604020202020204" pitchFamily="34" charset="0"/>
              <a:ea typeface="Roboto Medium" panose="02000000000000000000" pitchFamily="2" charset="0"/>
              <a:cs typeface="Arial" panose="020B0604020202020204" pitchFamily="34" charset="0"/>
            </a:endParaRPr>
          </a:p>
          <a:p>
            <a:pPr algn="ctr"/>
            <a:r>
              <a:rPr lang="en-GB" sz="2400" dirty="0">
                <a:solidFill>
                  <a:schemeClr val="accent5"/>
                </a:solidFill>
                <a:latin typeface="Arial" panose="020B0604020202020204" pitchFamily="34" charset="0"/>
                <a:ea typeface="Roboto Medium" panose="02000000000000000000" pitchFamily="2" charset="0"/>
                <a:cs typeface="Arial" panose="020B0604020202020204" pitchFamily="34" charset="0"/>
              </a:rPr>
              <a:t>There’s an award for teams who can show us their brilliant creativity skills!</a:t>
            </a:r>
          </a:p>
        </p:txBody>
      </p:sp>
      <p:pic>
        <p:nvPicPr>
          <p:cNvPr id="1028" name="Picture 4" descr="7 Ways to Encourage Creativity &amp;amp; Innovation On Your Team">
            <a:extLst>
              <a:ext uri="{FF2B5EF4-FFF2-40B4-BE49-F238E27FC236}">
                <a16:creationId xmlns:a16="http://schemas.microsoft.com/office/drawing/2014/main" id="{8086CFBF-3DA5-45CA-8649-D7F439B3BD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444" y="2572639"/>
            <a:ext cx="4623382" cy="2311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84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C1D08-83C1-4D39-A8E9-3A89600E39F6}"/>
              </a:ext>
            </a:extLst>
          </p:cNvPr>
          <p:cNvSpPr>
            <a:spLocks noGrp="1"/>
          </p:cNvSpPr>
          <p:nvPr>
            <p:ph type="title"/>
          </p:nvPr>
        </p:nvSpPr>
        <p:spPr>
          <a:xfrm>
            <a:off x="2423646" y="365125"/>
            <a:ext cx="8214418" cy="1325563"/>
          </a:xfrm>
        </p:spPr>
        <p:txBody>
          <a:bodyPr>
            <a:normAutofit fontScale="90000"/>
          </a:bodyPr>
          <a:lstStyle/>
          <a:p>
            <a:r>
              <a:rPr lang="en-GB" sz="4000" b="1" dirty="0"/>
              <a:t>Your business plan</a:t>
            </a:r>
            <a:br>
              <a:rPr lang="en-GB" sz="4000" b="1" dirty="0"/>
            </a:br>
            <a:r>
              <a:rPr lang="en-GB" sz="3100" b="1" dirty="0">
                <a:solidFill>
                  <a:schemeClr val="accent5"/>
                </a:solidFill>
              </a:rPr>
              <a:t>How to come up with a good business idea!</a:t>
            </a:r>
            <a:endParaRPr lang="en-GB" sz="3200" b="1" dirty="0">
              <a:solidFill>
                <a:schemeClr val="accent5"/>
              </a:solidFill>
            </a:endParaRPr>
          </a:p>
        </p:txBody>
      </p:sp>
      <p:sp>
        <p:nvSpPr>
          <p:cNvPr id="5" name="Content Placeholder 4">
            <a:extLst>
              <a:ext uri="{FF2B5EF4-FFF2-40B4-BE49-F238E27FC236}">
                <a16:creationId xmlns:a16="http://schemas.microsoft.com/office/drawing/2014/main" id="{AAE996D4-6940-4DDD-9D3F-3F82A5D48D5B}"/>
              </a:ext>
            </a:extLst>
          </p:cNvPr>
          <p:cNvSpPr>
            <a:spLocks noGrp="1"/>
          </p:cNvSpPr>
          <p:nvPr>
            <p:ph idx="1"/>
          </p:nvPr>
        </p:nvSpPr>
        <p:spPr>
          <a:xfrm>
            <a:off x="5028783" y="2365969"/>
            <a:ext cx="6673236" cy="2924488"/>
          </a:xfrm>
        </p:spPr>
        <p:txBody>
          <a:bodyPr>
            <a:normAutofit/>
          </a:bodyPr>
          <a:lstStyle/>
          <a:p>
            <a:pPr>
              <a:lnSpc>
                <a:spcPct val="150000"/>
              </a:lnSpc>
            </a:pPr>
            <a:r>
              <a:rPr lang="en-GB" sz="2000" b="1" dirty="0">
                <a:solidFill>
                  <a:schemeClr val="accent1"/>
                </a:solidFill>
                <a:latin typeface="Arial" panose="020B0604020202020204" pitchFamily="34" charset="0"/>
                <a:ea typeface="Roboto Medium" panose="02000000000000000000" pitchFamily="2" charset="0"/>
                <a:cs typeface="Arial" panose="020B0604020202020204" pitchFamily="34" charset="0"/>
              </a:rPr>
              <a:t>What are you good at?</a:t>
            </a:r>
          </a:p>
          <a:p>
            <a:pPr>
              <a:lnSpc>
                <a:spcPct val="150000"/>
              </a:lnSpc>
            </a:pPr>
            <a:r>
              <a:rPr lang="en-GB" sz="2000" b="1" dirty="0">
                <a:solidFill>
                  <a:schemeClr val="accent1"/>
                </a:solidFill>
                <a:latin typeface="Arial" panose="020B0604020202020204" pitchFamily="34" charset="0"/>
                <a:ea typeface="Roboto Medium" panose="02000000000000000000" pitchFamily="2" charset="0"/>
                <a:cs typeface="Arial" panose="020B0604020202020204" pitchFamily="34" charset="0"/>
              </a:rPr>
              <a:t>What do you enjoy doing?</a:t>
            </a:r>
          </a:p>
          <a:p>
            <a:pPr>
              <a:lnSpc>
                <a:spcPct val="150000"/>
              </a:lnSpc>
            </a:pPr>
            <a:r>
              <a:rPr lang="en-GB" sz="2000" b="1" dirty="0">
                <a:solidFill>
                  <a:schemeClr val="accent1"/>
                </a:solidFill>
                <a:latin typeface="Arial" panose="020B0604020202020204" pitchFamily="34" charset="0"/>
                <a:ea typeface="Roboto Medium" panose="02000000000000000000" pitchFamily="2" charset="0"/>
                <a:cs typeface="Arial" panose="020B0604020202020204" pitchFamily="34" charset="0"/>
              </a:rPr>
              <a:t>Will people buy your idea?</a:t>
            </a:r>
          </a:p>
          <a:p>
            <a:pPr>
              <a:lnSpc>
                <a:spcPct val="150000"/>
              </a:lnSpc>
            </a:pPr>
            <a:r>
              <a:rPr lang="en-GB" sz="2000" b="1" dirty="0">
                <a:solidFill>
                  <a:schemeClr val="accent1"/>
                </a:solidFill>
                <a:latin typeface="Arial" panose="020B0604020202020204" pitchFamily="34" charset="0"/>
                <a:ea typeface="Roboto Medium" panose="02000000000000000000" pitchFamily="2" charset="0"/>
                <a:cs typeface="Arial" panose="020B0604020202020204" pitchFamily="34" charset="0"/>
              </a:rPr>
              <a:t>Have you got access to what you need to make your product or deliver your service?</a:t>
            </a:r>
          </a:p>
        </p:txBody>
      </p:sp>
      <p:pic>
        <p:nvPicPr>
          <p:cNvPr id="6" name="Picture 5">
            <a:extLst>
              <a:ext uri="{FF2B5EF4-FFF2-40B4-BE49-F238E27FC236}">
                <a16:creationId xmlns:a16="http://schemas.microsoft.com/office/drawing/2014/main" id="{4023E67D-FE03-4EE8-A02E-E87BE6B68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0497" y="300895"/>
            <a:ext cx="1391778" cy="1389793"/>
          </a:xfrm>
          <a:prstGeom prst="rect">
            <a:avLst/>
          </a:prstGeom>
        </p:spPr>
      </p:pic>
      <p:pic>
        <p:nvPicPr>
          <p:cNvPr id="2050" name="Picture 2" descr="Writing A Business Plan for Small Business">
            <a:extLst>
              <a:ext uri="{FF2B5EF4-FFF2-40B4-BE49-F238E27FC236}">
                <a16:creationId xmlns:a16="http://schemas.microsoft.com/office/drawing/2014/main" id="{434F8575-37ED-4372-B7AA-47CAD9B64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66" y="2259739"/>
            <a:ext cx="4139280" cy="2619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038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EB42-5E48-4638-838C-914E512A03F5}"/>
              </a:ext>
            </a:extLst>
          </p:cNvPr>
          <p:cNvSpPr>
            <a:spLocks noGrp="1"/>
          </p:cNvSpPr>
          <p:nvPr>
            <p:ph type="title"/>
          </p:nvPr>
        </p:nvSpPr>
        <p:spPr/>
        <p:txBody>
          <a:bodyPr/>
          <a:lstStyle/>
          <a:p>
            <a:r>
              <a:rPr lang="en-GB" sz="3600" b="1" dirty="0"/>
              <a:t>Skills Builder – Creativity</a:t>
            </a:r>
            <a:br>
              <a:rPr lang="en-GB" dirty="0"/>
            </a:br>
            <a:r>
              <a:rPr lang="en-GB" sz="2800" b="1" dirty="0">
                <a:solidFill>
                  <a:schemeClr val="accent1"/>
                </a:solidFill>
              </a:rPr>
              <a:t>Imagining and generating ideas</a:t>
            </a:r>
            <a:endParaRPr lang="en-GB" sz="3200" b="1" dirty="0">
              <a:solidFill>
                <a:schemeClr val="accent1"/>
              </a:solidFill>
            </a:endParaRPr>
          </a:p>
        </p:txBody>
      </p:sp>
      <p:sp>
        <p:nvSpPr>
          <p:cNvPr id="3" name="Content Placeholder 2">
            <a:extLst>
              <a:ext uri="{FF2B5EF4-FFF2-40B4-BE49-F238E27FC236}">
                <a16:creationId xmlns:a16="http://schemas.microsoft.com/office/drawing/2014/main" id="{3D92EC48-80B3-43B5-A48F-D347959F4E58}"/>
              </a:ext>
            </a:extLst>
          </p:cNvPr>
          <p:cNvSpPr>
            <a:spLocks noGrp="1"/>
          </p:cNvSpPr>
          <p:nvPr>
            <p:ph idx="1"/>
          </p:nvPr>
        </p:nvSpPr>
        <p:spPr/>
        <p:txBody>
          <a:bodyPr>
            <a:normAutofit/>
          </a:bodyPr>
          <a:lstStyle/>
          <a:p>
            <a:pPr marL="0" indent="0">
              <a:buNone/>
            </a:pPr>
            <a:endParaRPr lang="en-GB" b="0" i="0" dirty="0">
              <a:solidFill>
                <a:srgbClr val="AB760A"/>
              </a:solidFill>
              <a:effectLst/>
              <a:latin typeface="troikaregular"/>
            </a:endParaRPr>
          </a:p>
          <a:p>
            <a:endParaRPr lang="en-GB" dirty="0"/>
          </a:p>
        </p:txBody>
      </p:sp>
      <p:pic>
        <p:nvPicPr>
          <p:cNvPr id="3078" name="Picture 6">
            <a:extLst>
              <a:ext uri="{FF2B5EF4-FFF2-40B4-BE49-F238E27FC236}">
                <a16:creationId xmlns:a16="http://schemas.microsoft.com/office/drawing/2014/main" id="{D8B8101B-D036-4F47-83FB-0438F51540D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1533" y="2589023"/>
            <a:ext cx="4196411" cy="23604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249444-598F-45C0-AE8F-EE1D24FFBF8F}"/>
              </a:ext>
            </a:extLst>
          </p:cNvPr>
          <p:cNvSpPr txBox="1"/>
          <p:nvPr/>
        </p:nvSpPr>
        <p:spPr>
          <a:xfrm>
            <a:off x="5092118" y="2004969"/>
            <a:ext cx="6107186" cy="2739211"/>
          </a:xfrm>
          <a:prstGeom prst="rect">
            <a:avLst/>
          </a:prstGeom>
          <a:noFill/>
        </p:spPr>
        <p:txBody>
          <a:bodyPr wrap="square" rtlCol="0">
            <a:spAutoFit/>
          </a:bodyPr>
          <a:lstStyle/>
          <a:p>
            <a:endParaRPr lang="en-GB" sz="2400" b="1" dirty="0">
              <a:solidFill>
                <a:schemeClr val="accent1"/>
              </a:solidFill>
              <a:latin typeface="Arial" panose="020B0604020202020204" pitchFamily="34" charset="0"/>
              <a:cs typeface="Arial" panose="020B0604020202020204" pitchFamily="34" charset="0"/>
            </a:endParaRPr>
          </a:p>
          <a:p>
            <a:r>
              <a:rPr lang="en-GB" sz="2000" b="1" dirty="0">
                <a:solidFill>
                  <a:schemeClr val="accent1"/>
                </a:solidFill>
                <a:latin typeface="Arial" panose="020B0604020202020204" pitchFamily="34" charset="0"/>
                <a:cs typeface="Arial" panose="020B0604020202020204" pitchFamily="34" charset="0"/>
              </a:rPr>
              <a:t>I generate ideas when I’ve been given a clear brief</a:t>
            </a:r>
          </a:p>
          <a:p>
            <a:endParaRPr lang="en-GB" sz="2400" b="1" dirty="0">
              <a:solidFill>
                <a:schemeClr val="accent1"/>
              </a:solidFill>
              <a:latin typeface="Arial" panose="020B0604020202020204" pitchFamily="34" charset="0"/>
              <a:cs typeface="Arial" panose="020B0604020202020204" pitchFamily="34" charset="0"/>
            </a:endParaRPr>
          </a:p>
          <a:p>
            <a:r>
              <a:rPr lang="en-GB" sz="2000" b="1" dirty="0">
                <a:solidFill>
                  <a:schemeClr val="accent1"/>
                </a:solidFill>
                <a:latin typeface="Arial" panose="020B0604020202020204" pitchFamily="34" charset="0"/>
                <a:cs typeface="Arial" panose="020B0604020202020204" pitchFamily="34" charset="0"/>
                <a:hlinkClick r:id="rId3"/>
              </a:rPr>
              <a:t>Part 1 - What is a creative brief?</a:t>
            </a:r>
            <a:endParaRPr lang="en-GB" sz="2000" b="1" dirty="0">
              <a:solidFill>
                <a:schemeClr val="accent1"/>
              </a:solidFill>
              <a:latin typeface="Arial" panose="020B0604020202020204" pitchFamily="34" charset="0"/>
              <a:cs typeface="Arial" panose="020B0604020202020204" pitchFamily="34" charset="0"/>
            </a:endParaRPr>
          </a:p>
          <a:p>
            <a:endParaRPr lang="en-GB" sz="2000" b="1" dirty="0">
              <a:solidFill>
                <a:schemeClr val="accent1"/>
              </a:solidFill>
              <a:latin typeface="Arial" panose="020B0604020202020204" pitchFamily="34" charset="0"/>
              <a:cs typeface="Arial" panose="020B0604020202020204" pitchFamily="34" charset="0"/>
            </a:endParaRPr>
          </a:p>
          <a:p>
            <a:r>
              <a:rPr lang="en-GB" sz="2000" b="1" dirty="0">
                <a:solidFill>
                  <a:schemeClr val="accent1"/>
                </a:solidFill>
                <a:latin typeface="Arial" panose="020B0604020202020204" pitchFamily="34" charset="0"/>
                <a:cs typeface="Arial" panose="020B0604020202020204" pitchFamily="34" charset="0"/>
                <a:hlinkClick r:id="rId3"/>
              </a:rPr>
              <a:t>Part 2 - How to generate ideas for a brief</a:t>
            </a:r>
            <a:endParaRPr lang="en-GB" sz="2000" b="1" dirty="0">
              <a:solidFill>
                <a:schemeClr val="accent1"/>
              </a:solidFill>
              <a:latin typeface="Arial" panose="020B0604020202020204" pitchFamily="34" charset="0"/>
              <a:cs typeface="Arial" panose="020B0604020202020204" pitchFamily="34" charset="0"/>
            </a:endParaRPr>
          </a:p>
          <a:p>
            <a:endParaRPr lang="en-GB" sz="2400" b="1" dirty="0">
              <a:solidFill>
                <a:schemeClr val="accent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3593530-C2F1-45F0-9494-32961CB39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8689" y="271833"/>
            <a:ext cx="1391778" cy="1389793"/>
          </a:xfrm>
          <a:prstGeom prst="rect">
            <a:avLst/>
          </a:prstGeom>
        </p:spPr>
      </p:pic>
    </p:spTree>
    <p:extLst>
      <p:ext uri="{BB962C8B-B14F-4D97-AF65-F5344CB8AC3E}">
        <p14:creationId xmlns:p14="http://schemas.microsoft.com/office/powerpoint/2010/main" val="244643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E8CB4-5BAF-4DD0-B03A-A3104977C1FB}"/>
              </a:ext>
            </a:extLst>
          </p:cNvPr>
          <p:cNvSpPr>
            <a:spLocks noGrp="1"/>
          </p:cNvSpPr>
          <p:nvPr>
            <p:ph type="title"/>
          </p:nvPr>
        </p:nvSpPr>
        <p:spPr>
          <a:xfrm>
            <a:off x="2500009" y="449101"/>
            <a:ext cx="7533224" cy="1325563"/>
          </a:xfrm>
        </p:spPr>
        <p:txBody>
          <a:bodyPr>
            <a:normAutofit fontScale="90000"/>
          </a:bodyPr>
          <a:lstStyle/>
          <a:p>
            <a:r>
              <a:rPr lang="en-GB" sz="4000" b="1" dirty="0"/>
              <a:t>Imagining and generating ideas</a:t>
            </a:r>
            <a:br>
              <a:rPr lang="en-GB" dirty="0"/>
            </a:br>
            <a:r>
              <a:rPr lang="en-GB" sz="3100" b="1" dirty="0">
                <a:solidFill>
                  <a:schemeClr val="accent5"/>
                </a:solidFill>
              </a:rPr>
              <a:t>Things to consider</a:t>
            </a:r>
            <a:endParaRPr lang="en-GB" sz="3200" b="1" dirty="0">
              <a:solidFill>
                <a:schemeClr val="accent5"/>
              </a:solidFill>
            </a:endParaRPr>
          </a:p>
        </p:txBody>
      </p:sp>
      <p:pic>
        <p:nvPicPr>
          <p:cNvPr id="4" name="Picture 3">
            <a:extLst>
              <a:ext uri="{FF2B5EF4-FFF2-40B4-BE49-F238E27FC236}">
                <a16:creationId xmlns:a16="http://schemas.microsoft.com/office/drawing/2014/main" id="{8E26AF28-1DFD-4666-9AB3-22A8C25FF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0497" y="300895"/>
            <a:ext cx="1391778" cy="1389793"/>
          </a:xfrm>
          <a:prstGeom prst="rect">
            <a:avLst/>
          </a:prstGeom>
        </p:spPr>
      </p:pic>
      <p:pic>
        <p:nvPicPr>
          <p:cNvPr id="4098" name="Picture 2">
            <a:extLst>
              <a:ext uri="{FF2B5EF4-FFF2-40B4-BE49-F238E27FC236}">
                <a16:creationId xmlns:a16="http://schemas.microsoft.com/office/drawing/2014/main" id="{56DAD34A-9AEE-45C2-9C41-A588AC1D69CA}"/>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2953" y="2564956"/>
            <a:ext cx="4254112" cy="23929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1B07918-DAD4-4F04-BB70-8CADDF2FA65B}"/>
              </a:ext>
            </a:extLst>
          </p:cNvPr>
          <p:cNvSpPr txBox="1"/>
          <p:nvPr/>
        </p:nvSpPr>
        <p:spPr>
          <a:xfrm>
            <a:off x="5100505" y="2072081"/>
            <a:ext cx="6513515" cy="326698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b="1" dirty="0">
                <a:solidFill>
                  <a:schemeClr val="accent1"/>
                </a:solidFill>
                <a:latin typeface="Arial" panose="020B0604020202020204" pitchFamily="34" charset="0"/>
                <a:cs typeface="Arial" panose="020B0604020202020204" pitchFamily="34" charset="0"/>
              </a:rPr>
              <a:t>What is meant by a brief?</a:t>
            </a:r>
          </a:p>
          <a:p>
            <a:pPr marL="285750" indent="-285750">
              <a:lnSpc>
                <a:spcPct val="150000"/>
              </a:lnSpc>
              <a:buFont typeface="Arial" panose="020B0604020202020204" pitchFamily="34" charset="0"/>
              <a:buChar char="•"/>
            </a:pPr>
            <a:r>
              <a:rPr lang="en-GB" sz="2000" b="1" dirty="0">
                <a:solidFill>
                  <a:schemeClr val="accent1"/>
                </a:solidFill>
                <a:latin typeface="Arial" panose="020B0604020202020204" pitchFamily="34" charset="0"/>
                <a:cs typeface="Arial" panose="020B0604020202020204" pitchFamily="34" charset="0"/>
              </a:rPr>
              <a:t>How can a brief be helpful?</a:t>
            </a:r>
          </a:p>
          <a:p>
            <a:pPr marL="285750" indent="-285750">
              <a:lnSpc>
                <a:spcPct val="150000"/>
              </a:lnSpc>
              <a:buFont typeface="Arial" panose="020B0604020202020204" pitchFamily="34" charset="0"/>
              <a:buChar char="•"/>
            </a:pPr>
            <a:r>
              <a:rPr lang="en-GB" sz="2000" b="1" dirty="0">
                <a:solidFill>
                  <a:schemeClr val="accent1"/>
                </a:solidFill>
                <a:latin typeface="Arial" panose="020B0604020202020204" pitchFamily="34" charset="0"/>
                <a:cs typeface="Arial" panose="020B0604020202020204" pitchFamily="34" charset="0"/>
              </a:rPr>
              <a:t>Have I worked from a brief before?</a:t>
            </a:r>
          </a:p>
          <a:p>
            <a:pPr marL="285750" indent="-285750">
              <a:lnSpc>
                <a:spcPct val="150000"/>
              </a:lnSpc>
              <a:buFont typeface="Arial" panose="020B0604020202020204" pitchFamily="34" charset="0"/>
              <a:buChar char="•"/>
            </a:pPr>
            <a:r>
              <a:rPr lang="en-GB" sz="2000" b="1" dirty="0">
                <a:solidFill>
                  <a:schemeClr val="accent1"/>
                </a:solidFill>
                <a:latin typeface="Arial" panose="020B0604020202020204" pitchFamily="34" charset="0"/>
                <a:cs typeface="Arial" panose="020B0604020202020204" pitchFamily="34" charset="0"/>
              </a:rPr>
              <a:t>How can I create ideas to fulfil a brief?</a:t>
            </a:r>
          </a:p>
          <a:p>
            <a:pPr marL="285750" indent="-285750">
              <a:lnSpc>
                <a:spcPct val="150000"/>
              </a:lnSpc>
              <a:buFont typeface="Arial" panose="020B0604020202020204" pitchFamily="34" charset="0"/>
              <a:buChar char="•"/>
            </a:pPr>
            <a:r>
              <a:rPr lang="en-GB" sz="2000" b="1" dirty="0">
                <a:solidFill>
                  <a:schemeClr val="accent1"/>
                </a:solidFill>
                <a:latin typeface="Arial" panose="020B0604020202020204" pitchFamily="34" charset="0"/>
                <a:cs typeface="Arial" panose="020B0604020202020204" pitchFamily="34" charset="0"/>
              </a:rPr>
              <a:t>What should I do and what should I avoid doing?</a:t>
            </a:r>
          </a:p>
          <a:p>
            <a:pPr marL="285750" indent="-285750">
              <a:lnSpc>
                <a:spcPct val="150000"/>
              </a:lnSpc>
              <a:buFont typeface="Arial" panose="020B0604020202020204" pitchFamily="34" charset="0"/>
              <a:buChar char="•"/>
            </a:pPr>
            <a:r>
              <a:rPr lang="en-GB" sz="2000" b="1" dirty="0">
                <a:solidFill>
                  <a:schemeClr val="accent1"/>
                </a:solidFill>
                <a:latin typeface="Arial" panose="020B0604020202020204" pitchFamily="34" charset="0"/>
                <a:cs typeface="Arial" panose="020B0604020202020204" pitchFamily="34" charset="0"/>
              </a:rPr>
              <a:t>Have I done this before?</a:t>
            </a:r>
          </a:p>
          <a:p>
            <a:pPr marL="285750" indent="-285750">
              <a:lnSpc>
                <a:spcPct val="150000"/>
              </a:lnSpc>
              <a:buFont typeface="Arial" panose="020B0604020202020204" pitchFamily="34" charset="0"/>
              <a:buChar char="•"/>
            </a:pPr>
            <a:r>
              <a:rPr lang="en-GB" sz="2000" b="1" dirty="0">
                <a:solidFill>
                  <a:schemeClr val="accent1"/>
                </a:solidFill>
                <a:latin typeface="Arial" panose="020B0604020202020204" pitchFamily="34" charset="0"/>
                <a:cs typeface="Arial" panose="020B0604020202020204" pitchFamily="34" charset="0"/>
              </a:rPr>
              <a:t>How did it go?</a:t>
            </a:r>
          </a:p>
        </p:txBody>
      </p:sp>
    </p:spTree>
    <p:extLst>
      <p:ext uri="{BB962C8B-B14F-4D97-AF65-F5344CB8AC3E}">
        <p14:creationId xmlns:p14="http://schemas.microsoft.com/office/powerpoint/2010/main" val="3390288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3AF98A1A-2558-4BFC-B687-53B8E85BC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31804">
            <a:off x="5163072" y="1855071"/>
            <a:ext cx="1885950" cy="2819400"/>
          </a:xfrm>
          <a:prstGeom prst="rect">
            <a:avLst/>
          </a:prstGeom>
        </p:spPr>
      </p:pic>
      <p:sp>
        <p:nvSpPr>
          <p:cNvPr id="2" name="Title 1">
            <a:extLst>
              <a:ext uri="{FF2B5EF4-FFF2-40B4-BE49-F238E27FC236}">
                <a16:creationId xmlns:a16="http://schemas.microsoft.com/office/drawing/2014/main" id="{E6A1735D-3BBC-46D1-A100-5F97E94F3B13}"/>
              </a:ext>
            </a:extLst>
          </p:cNvPr>
          <p:cNvSpPr>
            <a:spLocks noGrp="1"/>
          </p:cNvSpPr>
          <p:nvPr>
            <p:ph type="title"/>
          </p:nvPr>
        </p:nvSpPr>
        <p:spPr>
          <a:xfrm>
            <a:off x="2500009" y="365125"/>
            <a:ext cx="4831970" cy="1325563"/>
          </a:xfrm>
        </p:spPr>
        <p:txBody>
          <a:bodyPr>
            <a:normAutofit/>
          </a:bodyPr>
          <a:lstStyle/>
          <a:p>
            <a:r>
              <a:rPr lang="en-GB" sz="4000" b="1" dirty="0"/>
              <a:t>Business ideas</a:t>
            </a:r>
            <a:br>
              <a:rPr lang="en-GB" dirty="0"/>
            </a:br>
            <a:r>
              <a:rPr lang="en-GB" sz="2800" b="1" dirty="0">
                <a:solidFill>
                  <a:schemeClr val="accent1"/>
                </a:solidFill>
              </a:rPr>
              <a:t>Examples - accessories</a:t>
            </a:r>
            <a:endParaRPr lang="en-GB" sz="3600" b="1" dirty="0">
              <a:solidFill>
                <a:schemeClr val="accent1"/>
              </a:solidFill>
            </a:endParaRPr>
          </a:p>
        </p:txBody>
      </p:sp>
      <p:pic>
        <p:nvPicPr>
          <p:cNvPr id="4" name="Picture 4">
            <a:extLst>
              <a:ext uri="{FF2B5EF4-FFF2-40B4-BE49-F238E27FC236}">
                <a16:creationId xmlns:a16="http://schemas.microsoft.com/office/drawing/2014/main" id="{5DD38AAF-A896-426D-8040-DDBB9F37B9AD}"/>
              </a:ext>
            </a:extLst>
          </p:cNvPr>
          <p:cNvPicPr>
            <a:picLocks noChangeAspect="1"/>
          </p:cNvPicPr>
          <p:nvPr/>
        </p:nvPicPr>
        <p:blipFill rotWithShape="1">
          <a:blip r:embed="rId3"/>
          <a:srcRect r="50386" b="50017"/>
          <a:stretch/>
        </p:blipFill>
        <p:spPr>
          <a:xfrm>
            <a:off x="7055142" y="3303165"/>
            <a:ext cx="3389151" cy="1920570"/>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id="{06D8410A-1443-4931-88A7-7219B9B81E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16936">
            <a:off x="8344335" y="717786"/>
            <a:ext cx="2885824" cy="2619812"/>
          </a:xfrm>
          <a:prstGeom prst="rect">
            <a:avLst/>
          </a:prstGeom>
        </p:spPr>
      </p:pic>
      <p:pic>
        <p:nvPicPr>
          <p:cNvPr id="12" name="Picture 11" descr="A suitcase full of clothes&#10;&#10;Description automatically generated with medium confidence">
            <a:extLst>
              <a:ext uri="{FF2B5EF4-FFF2-40B4-BE49-F238E27FC236}">
                <a16:creationId xmlns:a16="http://schemas.microsoft.com/office/drawing/2014/main" id="{A2283C06-662C-4D48-BFDD-7A37E31746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109823">
            <a:off x="543730" y="2530839"/>
            <a:ext cx="2249275" cy="2871261"/>
          </a:xfrm>
          <a:prstGeom prst="rect">
            <a:avLst/>
          </a:prstGeom>
        </p:spPr>
      </p:pic>
      <p:pic>
        <p:nvPicPr>
          <p:cNvPr id="8" name="Picture 7" descr="A picture containing text, posing&#10;&#10;Description automatically generated">
            <a:extLst>
              <a:ext uri="{FF2B5EF4-FFF2-40B4-BE49-F238E27FC236}">
                <a16:creationId xmlns:a16="http://schemas.microsoft.com/office/drawing/2014/main" id="{EA2BD02F-AC53-42E6-AA86-C251449C55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0009" y="2027691"/>
            <a:ext cx="2559956" cy="1753394"/>
          </a:xfrm>
          <a:prstGeom prst="rect">
            <a:avLst/>
          </a:prstGeom>
        </p:spPr>
      </p:pic>
      <p:sp>
        <p:nvSpPr>
          <p:cNvPr id="3" name="TextBox 2">
            <a:extLst>
              <a:ext uri="{FF2B5EF4-FFF2-40B4-BE49-F238E27FC236}">
                <a16:creationId xmlns:a16="http://schemas.microsoft.com/office/drawing/2014/main" id="{84E2A314-5A59-4091-9AD9-154C2287A5D2}"/>
              </a:ext>
            </a:extLst>
          </p:cNvPr>
          <p:cNvSpPr txBox="1"/>
          <p:nvPr/>
        </p:nvSpPr>
        <p:spPr>
          <a:xfrm>
            <a:off x="2673856" y="5159987"/>
            <a:ext cx="4381286" cy="584775"/>
          </a:xfrm>
          <a:prstGeom prst="rect">
            <a:avLst/>
          </a:prstGeom>
          <a:noFill/>
        </p:spPr>
        <p:txBody>
          <a:bodyPr wrap="square" rtlCol="0">
            <a:spAutoFit/>
          </a:bodyPr>
          <a:lstStyle/>
          <a:p>
            <a:r>
              <a:rPr lang="en-GB" sz="3200" b="1" dirty="0">
                <a:solidFill>
                  <a:schemeClr val="accent5"/>
                </a:solidFill>
                <a:latin typeface="Arial" panose="020B0604020202020204" pitchFamily="34" charset="0"/>
                <a:cs typeface="Arial" panose="020B0604020202020204" pitchFamily="34" charset="0"/>
              </a:rPr>
              <a:t>What are your ideas?</a:t>
            </a:r>
          </a:p>
        </p:txBody>
      </p:sp>
    </p:spTree>
    <p:extLst>
      <p:ext uri="{BB962C8B-B14F-4D97-AF65-F5344CB8AC3E}">
        <p14:creationId xmlns:p14="http://schemas.microsoft.com/office/powerpoint/2010/main" val="595275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B014B-6A8D-482F-9029-3B064AE15BF3}"/>
              </a:ext>
            </a:extLst>
          </p:cNvPr>
          <p:cNvSpPr>
            <a:spLocks noGrp="1"/>
          </p:cNvSpPr>
          <p:nvPr>
            <p:ph type="title"/>
          </p:nvPr>
        </p:nvSpPr>
        <p:spPr>
          <a:xfrm>
            <a:off x="2500009" y="365125"/>
            <a:ext cx="6140138" cy="1325563"/>
          </a:xfrm>
        </p:spPr>
        <p:txBody>
          <a:bodyPr>
            <a:normAutofit/>
          </a:bodyPr>
          <a:lstStyle/>
          <a:p>
            <a:r>
              <a:rPr lang="en-GB" sz="3600" b="1" dirty="0"/>
              <a:t>Business ideas</a:t>
            </a:r>
            <a:br>
              <a:rPr lang="en-GB" dirty="0"/>
            </a:br>
            <a:r>
              <a:rPr lang="en-GB" sz="2800" b="1" dirty="0">
                <a:solidFill>
                  <a:schemeClr val="accent1"/>
                </a:solidFill>
              </a:rPr>
              <a:t>Examples - Decorations &amp; gifts</a:t>
            </a:r>
            <a:endParaRPr lang="en-GB" sz="3200" b="1" dirty="0">
              <a:solidFill>
                <a:schemeClr val="accent1"/>
              </a:solidFill>
            </a:endParaRPr>
          </a:p>
        </p:txBody>
      </p:sp>
      <p:pic>
        <p:nvPicPr>
          <p:cNvPr id="5" name="Picture 4" descr="A picture containing indoor, different&#10;&#10;Description automatically generated">
            <a:extLst>
              <a:ext uri="{FF2B5EF4-FFF2-40B4-BE49-F238E27FC236}">
                <a16:creationId xmlns:a16="http://schemas.microsoft.com/office/drawing/2014/main" id="{03ACFCA8-4FEF-42A5-8386-CB7DD666F331}"/>
              </a:ext>
            </a:extLst>
          </p:cNvPr>
          <p:cNvPicPr>
            <a:picLocks noChangeAspect="1"/>
          </p:cNvPicPr>
          <p:nvPr/>
        </p:nvPicPr>
        <p:blipFill rotWithShape="1">
          <a:blip r:embed="rId2">
            <a:extLst>
              <a:ext uri="{28A0092B-C50C-407E-A947-70E740481C1C}">
                <a14:useLocalDpi xmlns:a14="http://schemas.microsoft.com/office/drawing/2010/main" val="0"/>
              </a:ext>
            </a:extLst>
          </a:blip>
          <a:srcRect b="25625"/>
          <a:stretch/>
        </p:blipFill>
        <p:spPr>
          <a:xfrm rot="1160406">
            <a:off x="9573525" y="767561"/>
            <a:ext cx="1885950" cy="2004095"/>
          </a:xfrm>
          <a:prstGeom prst="rect">
            <a:avLst/>
          </a:prstGeom>
        </p:spPr>
      </p:pic>
      <p:pic>
        <p:nvPicPr>
          <p:cNvPr id="7" name="Picture 6" descr="A picture containing cup, drink, container, blender&#10;&#10;Description automatically generated">
            <a:extLst>
              <a:ext uri="{FF2B5EF4-FFF2-40B4-BE49-F238E27FC236}">
                <a16:creationId xmlns:a16="http://schemas.microsoft.com/office/drawing/2014/main" id="{6AFA611E-8160-4562-A511-1558A28CC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34132">
            <a:off x="8038651" y="3990470"/>
            <a:ext cx="2487264" cy="1513987"/>
          </a:xfrm>
          <a:prstGeom prst="rect">
            <a:avLst/>
          </a:prstGeom>
        </p:spPr>
      </p:pic>
      <p:pic>
        <p:nvPicPr>
          <p:cNvPr id="13" name="Picture 12" descr="A picture containing indoor&#10;&#10;Description automatically generated">
            <a:extLst>
              <a:ext uri="{FF2B5EF4-FFF2-40B4-BE49-F238E27FC236}">
                <a16:creationId xmlns:a16="http://schemas.microsoft.com/office/drawing/2014/main" id="{C499F3AB-A18C-4087-8C72-66E31C7BA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3235" y="1649142"/>
            <a:ext cx="1771650" cy="1390650"/>
          </a:xfrm>
          <a:prstGeom prst="rect">
            <a:avLst/>
          </a:prstGeom>
        </p:spPr>
      </p:pic>
      <p:pic>
        <p:nvPicPr>
          <p:cNvPr id="15" name="Picture 14" descr="Calendar&#10;&#10;Description automatically generated">
            <a:extLst>
              <a:ext uri="{FF2B5EF4-FFF2-40B4-BE49-F238E27FC236}">
                <a16:creationId xmlns:a16="http://schemas.microsoft.com/office/drawing/2014/main" id="{34DA7138-77A2-432C-87C3-CFF7D0C7D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16066">
            <a:off x="281706" y="2521913"/>
            <a:ext cx="1981200" cy="1419225"/>
          </a:xfrm>
          <a:prstGeom prst="rect">
            <a:avLst/>
          </a:prstGeom>
        </p:spPr>
      </p:pic>
      <p:pic>
        <p:nvPicPr>
          <p:cNvPr id="17" name="Picture 16" descr="A picture containing several&#10;&#10;Description automatically generated">
            <a:extLst>
              <a:ext uri="{FF2B5EF4-FFF2-40B4-BE49-F238E27FC236}">
                <a16:creationId xmlns:a16="http://schemas.microsoft.com/office/drawing/2014/main" id="{B4F87A3D-029F-4FAD-BBC3-1BDC67CCA4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64030">
            <a:off x="8790856" y="3255218"/>
            <a:ext cx="3086100" cy="714375"/>
          </a:xfrm>
          <a:prstGeom prst="rect">
            <a:avLst/>
          </a:prstGeom>
        </p:spPr>
      </p:pic>
      <p:pic>
        <p:nvPicPr>
          <p:cNvPr id="19" name="Picture 18" descr="Calendar&#10;&#10;Description automatically generated">
            <a:extLst>
              <a:ext uri="{FF2B5EF4-FFF2-40B4-BE49-F238E27FC236}">
                <a16:creationId xmlns:a16="http://schemas.microsoft.com/office/drawing/2014/main" id="{38B7EB1F-FEF0-48B1-803D-460ADA8392BF}"/>
              </a:ext>
            </a:extLst>
          </p:cNvPr>
          <p:cNvPicPr>
            <a:picLocks noChangeAspect="1"/>
          </p:cNvPicPr>
          <p:nvPr/>
        </p:nvPicPr>
        <p:blipFill rotWithShape="1">
          <a:blip r:embed="rId7">
            <a:extLst>
              <a:ext uri="{28A0092B-C50C-407E-A947-70E740481C1C}">
                <a14:useLocalDpi xmlns:a14="http://schemas.microsoft.com/office/drawing/2010/main" val="0"/>
              </a:ext>
            </a:extLst>
          </a:blip>
          <a:srcRect r="28482"/>
          <a:stretch/>
        </p:blipFill>
        <p:spPr>
          <a:xfrm>
            <a:off x="3017184" y="1842593"/>
            <a:ext cx="4352939" cy="1933575"/>
          </a:xfrm>
          <a:prstGeom prst="rect">
            <a:avLst/>
          </a:prstGeom>
        </p:spPr>
      </p:pic>
      <p:pic>
        <p:nvPicPr>
          <p:cNvPr id="21" name="Picture 20" descr="A picture containing different&#10;&#10;Description automatically generated">
            <a:extLst>
              <a:ext uri="{FF2B5EF4-FFF2-40B4-BE49-F238E27FC236}">
                <a16:creationId xmlns:a16="http://schemas.microsoft.com/office/drawing/2014/main" id="{4BAE9830-FC18-4BD4-9F47-D78164330BE8}"/>
              </a:ext>
            </a:extLst>
          </p:cNvPr>
          <p:cNvPicPr>
            <a:picLocks noChangeAspect="1"/>
          </p:cNvPicPr>
          <p:nvPr/>
        </p:nvPicPr>
        <p:blipFill rotWithShape="1">
          <a:blip r:embed="rId8">
            <a:extLst>
              <a:ext uri="{28A0092B-C50C-407E-A947-70E740481C1C}">
                <a14:useLocalDpi xmlns:a14="http://schemas.microsoft.com/office/drawing/2010/main" val="0"/>
              </a:ext>
            </a:extLst>
          </a:blip>
          <a:srcRect b="10953"/>
          <a:stretch/>
        </p:blipFill>
        <p:spPr>
          <a:xfrm rot="20848506">
            <a:off x="4534414" y="3990470"/>
            <a:ext cx="2962276" cy="1513988"/>
          </a:xfrm>
          <a:prstGeom prst="rect">
            <a:avLst/>
          </a:prstGeom>
        </p:spPr>
      </p:pic>
      <p:pic>
        <p:nvPicPr>
          <p:cNvPr id="11" name="Picture 10" descr="A picture containing text, dining table&#10;&#10;Description automatically generated">
            <a:extLst>
              <a:ext uri="{FF2B5EF4-FFF2-40B4-BE49-F238E27FC236}">
                <a16:creationId xmlns:a16="http://schemas.microsoft.com/office/drawing/2014/main" id="{C90F5A80-D724-4678-A77B-671BD48AD5DE}"/>
              </a:ext>
            </a:extLst>
          </p:cNvPr>
          <p:cNvPicPr>
            <a:picLocks noChangeAspect="1"/>
          </p:cNvPicPr>
          <p:nvPr/>
        </p:nvPicPr>
        <p:blipFill rotWithShape="1">
          <a:blip r:embed="rId9">
            <a:extLst>
              <a:ext uri="{28A0092B-C50C-407E-A947-70E740481C1C}">
                <a14:useLocalDpi xmlns:a14="http://schemas.microsoft.com/office/drawing/2010/main" val="0"/>
              </a:ext>
            </a:extLst>
          </a:blip>
          <a:srcRect r="54212"/>
          <a:stretch/>
        </p:blipFill>
        <p:spPr>
          <a:xfrm>
            <a:off x="1441714" y="3722168"/>
            <a:ext cx="3124681" cy="1855410"/>
          </a:xfrm>
          <a:prstGeom prst="rect">
            <a:avLst/>
          </a:prstGeom>
        </p:spPr>
      </p:pic>
    </p:spTree>
    <p:extLst>
      <p:ext uri="{BB962C8B-B14F-4D97-AF65-F5344CB8AC3E}">
        <p14:creationId xmlns:p14="http://schemas.microsoft.com/office/powerpoint/2010/main" val="16087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A5ED-7131-4E4F-A583-D6E286C06E86}"/>
              </a:ext>
            </a:extLst>
          </p:cNvPr>
          <p:cNvSpPr>
            <a:spLocks noGrp="1"/>
          </p:cNvSpPr>
          <p:nvPr>
            <p:ph type="title"/>
          </p:nvPr>
        </p:nvSpPr>
        <p:spPr>
          <a:xfrm>
            <a:off x="2500009" y="365125"/>
            <a:ext cx="6341988" cy="1325563"/>
          </a:xfrm>
        </p:spPr>
        <p:txBody>
          <a:bodyPr/>
          <a:lstStyle/>
          <a:p>
            <a:r>
              <a:rPr lang="en-GB" sz="3600" b="1" dirty="0"/>
              <a:t>Business ideas</a:t>
            </a:r>
            <a:br>
              <a:rPr lang="en-GB" b="1" dirty="0"/>
            </a:br>
            <a:r>
              <a:rPr lang="en-GB" sz="2800" b="1" dirty="0">
                <a:solidFill>
                  <a:schemeClr val="accent1"/>
                </a:solidFill>
              </a:rPr>
              <a:t>Examples – Pet accessories</a:t>
            </a:r>
            <a:endParaRPr lang="en-GB" sz="3600" b="1" dirty="0">
              <a:solidFill>
                <a:schemeClr val="accent1"/>
              </a:solidFill>
            </a:endParaRPr>
          </a:p>
        </p:txBody>
      </p:sp>
      <p:pic>
        <p:nvPicPr>
          <p:cNvPr id="4" name="Picture 4">
            <a:extLst>
              <a:ext uri="{FF2B5EF4-FFF2-40B4-BE49-F238E27FC236}">
                <a16:creationId xmlns:a16="http://schemas.microsoft.com/office/drawing/2014/main" id="{03ACF674-BF48-46E5-85ED-122D2B71A7F4}"/>
              </a:ext>
            </a:extLst>
          </p:cNvPr>
          <p:cNvPicPr>
            <a:picLocks noChangeAspect="1"/>
          </p:cNvPicPr>
          <p:nvPr/>
        </p:nvPicPr>
        <p:blipFill rotWithShape="1">
          <a:blip r:embed="rId2"/>
          <a:srcRect l="49863"/>
          <a:stretch/>
        </p:blipFill>
        <p:spPr>
          <a:xfrm rot="802851">
            <a:off x="9616982" y="2701269"/>
            <a:ext cx="2120340" cy="2378844"/>
          </a:xfrm>
          <a:prstGeom prst="rect">
            <a:avLst/>
          </a:prstGeom>
        </p:spPr>
      </p:pic>
      <p:pic>
        <p:nvPicPr>
          <p:cNvPr id="5" name="Picture 4">
            <a:extLst>
              <a:ext uri="{FF2B5EF4-FFF2-40B4-BE49-F238E27FC236}">
                <a16:creationId xmlns:a16="http://schemas.microsoft.com/office/drawing/2014/main" id="{7F2D7560-FB33-42FF-ADDE-81166C48C4B0}"/>
              </a:ext>
            </a:extLst>
          </p:cNvPr>
          <p:cNvPicPr>
            <a:picLocks noChangeAspect="1"/>
          </p:cNvPicPr>
          <p:nvPr/>
        </p:nvPicPr>
        <p:blipFill rotWithShape="1">
          <a:blip r:embed="rId2"/>
          <a:srcRect t="52257" r="48671"/>
          <a:stretch/>
        </p:blipFill>
        <p:spPr>
          <a:xfrm>
            <a:off x="2520008" y="2488210"/>
            <a:ext cx="3176983" cy="1881580"/>
          </a:xfrm>
          <a:prstGeom prst="rect">
            <a:avLst/>
          </a:prstGeom>
        </p:spPr>
      </p:pic>
      <p:pic>
        <p:nvPicPr>
          <p:cNvPr id="7" name="Picture 6" descr="A hand holding a picture of a dog&#10;&#10;Description automatically generated with low confidence">
            <a:extLst>
              <a:ext uri="{FF2B5EF4-FFF2-40B4-BE49-F238E27FC236}">
                <a16:creationId xmlns:a16="http://schemas.microsoft.com/office/drawing/2014/main" id="{F314D734-C216-4026-B072-1C41A3175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18688">
            <a:off x="663228" y="3034663"/>
            <a:ext cx="1841190" cy="2069015"/>
          </a:xfrm>
          <a:prstGeom prst="rect">
            <a:avLst/>
          </a:prstGeom>
        </p:spPr>
      </p:pic>
      <p:sp>
        <p:nvSpPr>
          <p:cNvPr id="3" name="TextBox 2">
            <a:extLst>
              <a:ext uri="{FF2B5EF4-FFF2-40B4-BE49-F238E27FC236}">
                <a16:creationId xmlns:a16="http://schemas.microsoft.com/office/drawing/2014/main" id="{3F8A8036-6255-4311-93E0-2F93158FFCDB}"/>
              </a:ext>
            </a:extLst>
          </p:cNvPr>
          <p:cNvSpPr txBox="1"/>
          <p:nvPr/>
        </p:nvSpPr>
        <p:spPr>
          <a:xfrm>
            <a:off x="5924313" y="2369953"/>
            <a:ext cx="3832083" cy="3262432"/>
          </a:xfrm>
          <a:prstGeom prst="rect">
            <a:avLst/>
          </a:prstGeom>
          <a:noFill/>
        </p:spPr>
        <p:txBody>
          <a:bodyPr wrap="square" rtlCol="0">
            <a:spAutoFit/>
          </a:bodyPr>
          <a:lstStyle/>
          <a:p>
            <a:r>
              <a:rPr lang="en-GB" sz="2400" b="1" dirty="0">
                <a:solidFill>
                  <a:schemeClr val="accent5"/>
                </a:solidFill>
                <a:latin typeface="Arial" panose="020B0604020202020204" pitchFamily="34" charset="0"/>
                <a:cs typeface="Arial" panose="020B0604020202020204" pitchFamily="34" charset="0"/>
              </a:rPr>
              <a:t>Have you got an idea yet?</a:t>
            </a:r>
          </a:p>
          <a:p>
            <a:endParaRPr lang="en-GB" sz="2400" b="1" dirty="0">
              <a:solidFill>
                <a:schemeClr val="accent5"/>
              </a:solidFill>
              <a:latin typeface="Arial" panose="020B0604020202020204" pitchFamily="34" charset="0"/>
              <a:cs typeface="Arial" panose="020B0604020202020204" pitchFamily="34" charset="0"/>
            </a:endParaRPr>
          </a:p>
          <a:p>
            <a:r>
              <a:rPr lang="en-GB" sz="2400" b="1" dirty="0">
                <a:solidFill>
                  <a:schemeClr val="accent5"/>
                </a:solidFill>
                <a:latin typeface="Arial" panose="020B0604020202020204" pitchFamily="34" charset="0"/>
                <a:cs typeface="Arial" panose="020B0604020202020204" pitchFamily="34" charset="0"/>
              </a:rPr>
              <a:t>Do you know your team strengths?</a:t>
            </a:r>
          </a:p>
          <a:p>
            <a:endParaRPr lang="en-GB" sz="2400" b="1" dirty="0">
              <a:solidFill>
                <a:schemeClr val="accent5"/>
              </a:solidFill>
              <a:latin typeface="Arial" panose="020B0604020202020204" pitchFamily="34" charset="0"/>
              <a:cs typeface="Arial" panose="020B0604020202020204" pitchFamily="34" charset="0"/>
            </a:endParaRPr>
          </a:p>
          <a:p>
            <a:r>
              <a:rPr lang="en-GB" sz="2400" b="1" dirty="0">
                <a:solidFill>
                  <a:schemeClr val="accent5"/>
                </a:solidFill>
                <a:latin typeface="Arial" panose="020B0604020202020204" pitchFamily="34" charset="0"/>
                <a:cs typeface="Arial" panose="020B0604020202020204" pitchFamily="34" charset="0"/>
              </a:rPr>
              <a:t>Have you got a plan?</a:t>
            </a:r>
          </a:p>
          <a:p>
            <a:endParaRPr lang="en-GB" sz="2000" b="1" dirty="0">
              <a:solidFill>
                <a:schemeClr val="accent5"/>
              </a:solidFill>
              <a:latin typeface="Arial" panose="020B0604020202020204" pitchFamily="34" charset="0"/>
              <a:cs typeface="Arial" panose="020B0604020202020204" pitchFamily="34" charset="0"/>
            </a:endParaRPr>
          </a:p>
          <a:p>
            <a:endParaRPr lang="en-GB" dirty="0"/>
          </a:p>
        </p:txBody>
      </p:sp>
      <p:pic>
        <p:nvPicPr>
          <p:cNvPr id="8" name="Picture 7">
            <a:extLst>
              <a:ext uri="{FF2B5EF4-FFF2-40B4-BE49-F238E27FC236}">
                <a16:creationId xmlns:a16="http://schemas.microsoft.com/office/drawing/2014/main" id="{C38C7C73-9FE3-4B51-8873-33C1AF55E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7550" y="366675"/>
            <a:ext cx="1391778" cy="1389793"/>
          </a:xfrm>
          <a:prstGeom prst="rect">
            <a:avLst/>
          </a:prstGeom>
        </p:spPr>
      </p:pic>
    </p:spTree>
    <p:extLst>
      <p:ext uri="{BB962C8B-B14F-4D97-AF65-F5344CB8AC3E}">
        <p14:creationId xmlns:p14="http://schemas.microsoft.com/office/powerpoint/2010/main" val="396451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7D471-F873-4BC6-8277-F4D537EC6CE6}"/>
              </a:ext>
            </a:extLst>
          </p:cNvPr>
          <p:cNvSpPr>
            <a:spLocks noGrp="1"/>
          </p:cNvSpPr>
          <p:nvPr>
            <p:ph type="title"/>
          </p:nvPr>
        </p:nvSpPr>
        <p:spPr>
          <a:xfrm>
            <a:off x="2612780" y="190731"/>
            <a:ext cx="9148081" cy="1325563"/>
          </a:xfrm>
        </p:spPr>
        <p:txBody>
          <a:bodyPr>
            <a:normAutofit fontScale="90000"/>
          </a:bodyPr>
          <a:lstStyle/>
          <a:p>
            <a:r>
              <a:rPr lang="en-GB" sz="4000" b="1" dirty="0"/>
              <a:t>Safety first!</a:t>
            </a:r>
            <a:br>
              <a:rPr lang="en-GB" b="1" dirty="0"/>
            </a:br>
            <a:r>
              <a:rPr lang="en-GB" sz="3100" dirty="0">
                <a:solidFill>
                  <a:schemeClr val="accent5"/>
                </a:solidFill>
                <a:latin typeface="Roboto Medium" panose="02000000000000000000" pitchFamily="2" charset="0"/>
                <a:ea typeface="Roboto Medium" panose="02000000000000000000" pitchFamily="2" charset="0"/>
              </a:rPr>
              <a:t>Anyone selling items to the public has to follow laws set out by the Government.  </a:t>
            </a:r>
            <a:endParaRPr lang="en-GB" sz="3100" b="1" dirty="0">
              <a:solidFill>
                <a:schemeClr val="accent5"/>
              </a:solidFill>
            </a:endParaRPr>
          </a:p>
        </p:txBody>
      </p:sp>
      <p:sp>
        <p:nvSpPr>
          <p:cNvPr id="3" name="Content Placeholder 2">
            <a:extLst>
              <a:ext uri="{FF2B5EF4-FFF2-40B4-BE49-F238E27FC236}">
                <a16:creationId xmlns:a16="http://schemas.microsoft.com/office/drawing/2014/main" id="{07BD6F91-5A44-4FE8-8974-35BFADDC690E}"/>
              </a:ext>
            </a:extLst>
          </p:cNvPr>
          <p:cNvSpPr>
            <a:spLocks noGrp="1"/>
          </p:cNvSpPr>
          <p:nvPr>
            <p:ph idx="1"/>
          </p:nvPr>
        </p:nvSpPr>
        <p:spPr>
          <a:xfrm>
            <a:off x="3575941" y="1773053"/>
            <a:ext cx="7221761" cy="3311893"/>
          </a:xfrm>
        </p:spPr>
        <p:txBody>
          <a:bodyPr>
            <a:noAutofit/>
          </a:bodyPr>
          <a:lstStyle/>
          <a:p>
            <a:pPr marL="0" indent="0">
              <a:buNone/>
            </a:pPr>
            <a:r>
              <a:rPr lang="en-GB" sz="1800" b="1" dirty="0">
                <a:solidFill>
                  <a:schemeClr val="accent6"/>
                </a:solidFill>
                <a:latin typeface="Arial" panose="020B0604020202020204" pitchFamily="34" charset="0"/>
                <a:ea typeface="Roboto Medium" panose="02000000000000000000" pitchFamily="2" charset="0"/>
                <a:cs typeface="Arial" panose="020B0604020202020204" pitchFamily="34" charset="0"/>
              </a:rPr>
              <a:t>Some of these rules include:</a:t>
            </a:r>
          </a:p>
          <a:p>
            <a:r>
              <a:rPr lang="en-GB" sz="1800" dirty="0">
                <a:solidFill>
                  <a:schemeClr val="accent6"/>
                </a:solidFill>
                <a:latin typeface="Arial" panose="020B0604020202020204" pitchFamily="34" charset="0"/>
                <a:cs typeface="Arial" panose="020B0604020202020204" pitchFamily="34" charset="0"/>
              </a:rPr>
              <a:t>Food and cosmetics have extra rules that you have to follow about what you must tell people in your packaging.</a:t>
            </a:r>
          </a:p>
          <a:p>
            <a:r>
              <a:rPr lang="en-GB" sz="1800" dirty="0">
                <a:solidFill>
                  <a:schemeClr val="accent6"/>
                </a:solidFill>
                <a:latin typeface="Arial" panose="020B0604020202020204" pitchFamily="34" charset="0"/>
                <a:cs typeface="Arial" panose="020B0604020202020204" pitchFamily="34" charset="0"/>
              </a:rPr>
              <a:t>We do not allow any teams to make toys for children, nightwear or imitation (pretend) food (for example: bath bombs that look like cup cakes)</a:t>
            </a:r>
          </a:p>
          <a:p>
            <a:r>
              <a:rPr lang="en-GB" sz="1800" dirty="0">
                <a:solidFill>
                  <a:schemeClr val="accent6"/>
                </a:solidFill>
                <a:latin typeface="Arial" panose="020B0604020202020204" pitchFamily="34" charset="0"/>
                <a:cs typeface="Arial" panose="020B0604020202020204" pitchFamily="34" charset="0"/>
              </a:rPr>
              <a:t>Teams cannot use alcohol, tobacco or gas related products</a:t>
            </a:r>
          </a:p>
          <a:p>
            <a:r>
              <a:rPr lang="en-GB" sz="1800" dirty="0">
                <a:solidFill>
                  <a:schemeClr val="accent6"/>
                </a:solidFill>
                <a:latin typeface="Arial" panose="020B0604020202020204" pitchFamily="34" charset="0"/>
                <a:cs typeface="Arial" panose="020B0604020202020204" pitchFamily="34" charset="0"/>
              </a:rPr>
              <a:t>Teams cannot run any gambling activities but can run raffles in school</a:t>
            </a:r>
          </a:p>
          <a:p>
            <a:r>
              <a:rPr lang="en-GB" sz="1800" dirty="0">
                <a:solidFill>
                  <a:schemeClr val="accent6"/>
                </a:solidFill>
                <a:latin typeface="Arial" panose="020B0604020202020204" pitchFamily="34" charset="0"/>
                <a:cs typeface="Arial" panose="020B0604020202020204" pitchFamily="34" charset="0"/>
              </a:rPr>
              <a:t>Copyright – to use or make some items, you have to have permission from the original person that made it.  For example, you cannot use the Nike logo unless you have permission from Nike</a:t>
            </a:r>
          </a:p>
        </p:txBody>
      </p:sp>
      <p:pic>
        <p:nvPicPr>
          <p:cNvPr id="5122" name="Picture 2" descr="Design Rules Available for PCB Layout in Altium Designer | Altium Designer  21 User Manual | Documentation">
            <a:extLst>
              <a:ext uri="{FF2B5EF4-FFF2-40B4-BE49-F238E27FC236}">
                <a16:creationId xmlns:a16="http://schemas.microsoft.com/office/drawing/2014/main" id="{F08CA48B-D1DB-474C-9712-CD19A95F2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708" y="2728204"/>
            <a:ext cx="2594549" cy="15853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DF5E598-4CB0-405E-B179-272D43BAB0FD}"/>
              </a:ext>
            </a:extLst>
          </p:cNvPr>
          <p:cNvSpPr txBox="1"/>
          <p:nvPr/>
        </p:nvSpPr>
        <p:spPr>
          <a:xfrm>
            <a:off x="98705" y="4761780"/>
            <a:ext cx="3542117" cy="615553"/>
          </a:xfrm>
          <a:prstGeom prst="rect">
            <a:avLst/>
          </a:prstGeom>
          <a:noFill/>
        </p:spPr>
        <p:txBody>
          <a:bodyPr wrap="square" rtlCol="0">
            <a:spAutoFit/>
          </a:bodyPr>
          <a:lstStyle/>
          <a:p>
            <a:r>
              <a:rPr lang="en-GB" sz="1600" b="1"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BiG Challenge Competition Terms</a:t>
            </a:r>
            <a:endParaRPr lang="en-GB" sz="1600" b="1" dirty="0">
              <a:solidFill>
                <a:schemeClr val="accent1"/>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069202524"/>
      </p:ext>
    </p:extLst>
  </p:cSld>
  <p:clrMapOvr>
    <a:masterClrMapping/>
  </p:clrMapOvr>
</p:sld>
</file>

<file path=ppt/theme/theme1.xml><?xml version="1.0" encoding="utf-8"?>
<a:theme xmlns:a="http://schemas.openxmlformats.org/drawingml/2006/main" name="Title Slides">
  <a:themeElements>
    <a:clrScheme name="BiG Challenge 2022">
      <a:dk1>
        <a:srgbClr val="212044"/>
      </a:dk1>
      <a:lt1>
        <a:sysClr val="window" lastClr="FFFFFF"/>
      </a:lt1>
      <a:dk2>
        <a:srgbClr val="000000"/>
      </a:dk2>
      <a:lt2>
        <a:srgbClr val="E7E6E6"/>
      </a:lt2>
      <a:accent1>
        <a:srgbClr val="E62C7F"/>
      </a:accent1>
      <a:accent2>
        <a:srgbClr val="EE733A"/>
      </a:accent2>
      <a:accent3>
        <a:srgbClr val="FFB600"/>
      </a:accent3>
      <a:accent4>
        <a:srgbClr val="76B72D"/>
      </a:accent4>
      <a:accent5>
        <a:srgbClr val="0DB1E0"/>
      </a:accent5>
      <a:accent6>
        <a:srgbClr val="253887"/>
      </a:accent6>
      <a:hlink>
        <a:srgbClr val="9E4391"/>
      </a:hlink>
      <a:folHlink>
        <a:srgbClr val="6F3B55"/>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7 - BiG Challenge Slides Template - Arial.potx" id="{1E90ECDE-1ABE-450A-A1AA-D43A779FBA05}" vid="{ABD8B2E0-017C-4243-B8E0-99554D914BE7}"/>
    </a:ext>
  </a:extLst>
</a:theme>
</file>

<file path=ppt/theme/theme2.xml><?xml version="1.0" encoding="utf-8"?>
<a:theme xmlns:a="http://schemas.openxmlformats.org/drawingml/2006/main" name="BC Logo">
  <a:themeElements>
    <a:clrScheme name="BiG Challenge 2022">
      <a:dk1>
        <a:srgbClr val="212044"/>
      </a:dk1>
      <a:lt1>
        <a:sysClr val="window" lastClr="FFFFFF"/>
      </a:lt1>
      <a:dk2>
        <a:srgbClr val="000000"/>
      </a:dk2>
      <a:lt2>
        <a:srgbClr val="E7E6E6"/>
      </a:lt2>
      <a:accent1>
        <a:srgbClr val="E62C7F"/>
      </a:accent1>
      <a:accent2>
        <a:srgbClr val="EE733A"/>
      </a:accent2>
      <a:accent3>
        <a:srgbClr val="FFB600"/>
      </a:accent3>
      <a:accent4>
        <a:srgbClr val="76B72D"/>
      </a:accent4>
      <a:accent5>
        <a:srgbClr val="0DB1E0"/>
      </a:accent5>
      <a:accent6>
        <a:srgbClr val="253887"/>
      </a:accent6>
      <a:hlink>
        <a:srgbClr val="9E4391"/>
      </a:hlink>
      <a:folHlink>
        <a:srgbClr val="6F3B55"/>
      </a:folHlink>
    </a:clrScheme>
    <a:fontScheme name="Arial Bold Arial">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7 - BiG Challenge Slides Template - Arial.potx" id="{1E90ECDE-1ABE-450A-A1AA-D43A779FBA05}" vid="{465DDA8D-A702-4BCE-831C-A9C95CFDEC9D}"/>
    </a:ext>
  </a:extLst>
</a:theme>
</file>

<file path=ppt/theme/theme3.xml><?xml version="1.0" encoding="utf-8"?>
<a:theme xmlns:a="http://schemas.openxmlformats.org/drawingml/2006/main" name="All Logos">
  <a:themeElements>
    <a:clrScheme name="BiG Challenge 2022">
      <a:dk1>
        <a:srgbClr val="212044"/>
      </a:dk1>
      <a:lt1>
        <a:sysClr val="window" lastClr="FFFFFF"/>
      </a:lt1>
      <a:dk2>
        <a:srgbClr val="000000"/>
      </a:dk2>
      <a:lt2>
        <a:srgbClr val="E7E6E6"/>
      </a:lt2>
      <a:accent1>
        <a:srgbClr val="E62C7F"/>
      </a:accent1>
      <a:accent2>
        <a:srgbClr val="EE733A"/>
      </a:accent2>
      <a:accent3>
        <a:srgbClr val="FFB600"/>
      </a:accent3>
      <a:accent4>
        <a:srgbClr val="76B72D"/>
      </a:accent4>
      <a:accent5>
        <a:srgbClr val="0DB1E0"/>
      </a:accent5>
      <a:accent6>
        <a:srgbClr val="253887"/>
      </a:accent6>
      <a:hlink>
        <a:srgbClr val="9E4391"/>
      </a:hlink>
      <a:folHlink>
        <a:srgbClr val="6F3B55"/>
      </a:folHlink>
    </a:clrScheme>
    <a:fontScheme name="Arial Bold Arial">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7 - BiG Challenge Slides Template - Arial.potx" id="{1E90ECDE-1ABE-450A-A1AA-D43A779FBA05}" vid="{2978D22C-5DF3-4A1C-8412-35E5EA221A84}"/>
    </a:ext>
  </a:extLst>
</a:theme>
</file>

<file path=ppt/theme/theme4.xml><?xml version="1.0" encoding="utf-8"?>
<a:theme xmlns:a="http://schemas.openxmlformats.org/drawingml/2006/main" name="Major Logos">
  <a:themeElements>
    <a:clrScheme name="BiG Challenge 2022">
      <a:dk1>
        <a:srgbClr val="212044"/>
      </a:dk1>
      <a:lt1>
        <a:sysClr val="window" lastClr="FFFFFF"/>
      </a:lt1>
      <a:dk2>
        <a:srgbClr val="000000"/>
      </a:dk2>
      <a:lt2>
        <a:srgbClr val="E7E6E6"/>
      </a:lt2>
      <a:accent1>
        <a:srgbClr val="E62C7F"/>
      </a:accent1>
      <a:accent2>
        <a:srgbClr val="EE733A"/>
      </a:accent2>
      <a:accent3>
        <a:srgbClr val="FFB600"/>
      </a:accent3>
      <a:accent4>
        <a:srgbClr val="76B72D"/>
      </a:accent4>
      <a:accent5>
        <a:srgbClr val="0DB1E0"/>
      </a:accent5>
      <a:accent6>
        <a:srgbClr val="253887"/>
      </a:accent6>
      <a:hlink>
        <a:srgbClr val="9E4391"/>
      </a:hlink>
      <a:folHlink>
        <a:srgbClr val="6F3B55"/>
      </a:folHlink>
    </a:clrScheme>
    <a:fontScheme name="Arial Bold Arial">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7 - BiG Challenge Slides Template - Arial.potx" id="{1E90ECDE-1ABE-450A-A1AA-D43A779FBA05}" vid="{5C99E443-ECEE-4A7D-BC98-831360EB0976}"/>
    </a:ext>
  </a:extLst>
</a:theme>
</file>

<file path=ppt/theme/theme5.xml><?xml version="1.0" encoding="utf-8"?>
<a:theme xmlns:a="http://schemas.openxmlformats.org/drawingml/2006/main" name="1_Logos">
  <a:themeElements>
    <a:clrScheme name="BiG Challenge 2022">
      <a:dk1>
        <a:srgbClr val="212044"/>
      </a:dk1>
      <a:lt1>
        <a:sysClr val="window" lastClr="FFFFFF"/>
      </a:lt1>
      <a:dk2>
        <a:srgbClr val="000000"/>
      </a:dk2>
      <a:lt2>
        <a:srgbClr val="E7E6E6"/>
      </a:lt2>
      <a:accent1>
        <a:srgbClr val="E62C7F"/>
      </a:accent1>
      <a:accent2>
        <a:srgbClr val="EE733A"/>
      </a:accent2>
      <a:accent3>
        <a:srgbClr val="FFB600"/>
      </a:accent3>
      <a:accent4>
        <a:srgbClr val="76B72D"/>
      </a:accent4>
      <a:accent5>
        <a:srgbClr val="0DB1E0"/>
      </a:accent5>
      <a:accent6>
        <a:srgbClr val="253887"/>
      </a:accent6>
      <a:hlink>
        <a:srgbClr val="9E4391"/>
      </a:hlink>
      <a:folHlink>
        <a:srgbClr val="6F3B55"/>
      </a:folHlink>
    </a:clrScheme>
    <a:fontScheme name="Arial Bold Arial">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7 - BiG Challenge Slides Template - Arial.potx" id="{1E90ECDE-1ABE-450A-A1AA-D43A779FBA05}" vid="{48D3F5B2-2D81-4237-881F-938BF536651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2315FF91480F41BB382630AFAFE163" ma:contentTypeVersion="16" ma:contentTypeDescription="Create a new document." ma:contentTypeScope="" ma:versionID="47f2e8ede32b73cee0621a579aa03f34">
  <xsd:schema xmlns:xsd="http://www.w3.org/2001/XMLSchema" xmlns:xs="http://www.w3.org/2001/XMLSchema" xmlns:p="http://schemas.microsoft.com/office/2006/metadata/properties" xmlns:ns2="17dd376a-7703-4d16-8034-213cffa61642" xmlns:ns3="7ee85a2a-d933-4483-8446-7f50a3662221" targetNamespace="http://schemas.microsoft.com/office/2006/metadata/properties" ma:root="true" ma:fieldsID="a57ef099c23aa7e144856897eef401e9" ns2:_="" ns3:_="">
    <xsd:import namespace="17dd376a-7703-4d16-8034-213cffa61642"/>
    <xsd:import namespace="7ee85a2a-d933-4483-8446-7f50a36622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dd376a-7703-4d16-8034-213cffa616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4514f55-2398-460d-b1d9-0db7fd9bad4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e85a2a-d933-4483-8446-7f50a366222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e015ee8-dc21-4973-815c-26479bba58d5}" ma:internalName="TaxCatchAll" ma:showField="CatchAllData" ma:web="7ee85a2a-d933-4483-8446-7f50a366222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ee85a2a-d933-4483-8446-7f50a3662221" xsi:nil="true"/>
    <lcf76f155ced4ddcb4097134ff3c332f xmlns="17dd376a-7703-4d16-8034-213cffa6164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084B5D-6E9A-493A-AE95-8F17EF3FAAEE}">
  <ds:schemaRefs>
    <ds:schemaRef ds:uri="http://schemas.microsoft.com/sharepoint/v3/contenttype/forms"/>
  </ds:schemaRefs>
</ds:datastoreItem>
</file>

<file path=customXml/itemProps2.xml><?xml version="1.0" encoding="utf-8"?>
<ds:datastoreItem xmlns:ds="http://schemas.openxmlformats.org/officeDocument/2006/customXml" ds:itemID="{901F2E30-6B2F-4350-A5A6-3096D23962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dd376a-7703-4d16-8034-213cffa61642"/>
    <ds:schemaRef ds:uri="7ee85a2a-d933-4483-8446-7f50a36622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48156F-A4E1-47D0-A6FA-6BAF7FEC89CA}">
  <ds:schemaRefs>
    <ds:schemaRef ds:uri="http://schemas.microsoft.com/office/2006/documentManagement/types"/>
    <ds:schemaRef ds:uri="http://purl.org/dc/dcmitype/"/>
    <ds:schemaRef ds:uri="http://schemas.microsoft.com/office/infopath/2007/PartnerControls"/>
    <ds:schemaRef ds:uri="7ee85a2a-d933-4483-8446-7f50a3662221"/>
    <ds:schemaRef ds:uri="http://purl.org/dc/elements/1.1/"/>
    <ds:schemaRef ds:uri="http://schemas.microsoft.com/office/2006/metadata/properties"/>
    <ds:schemaRef ds:uri="17dd376a-7703-4d16-8034-213cffa61642"/>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2207 - BiG Challenge Slides Template - Arial</Template>
  <TotalTime>196</TotalTime>
  <Words>767</Words>
  <Application>Microsoft Office PowerPoint</Application>
  <PresentationFormat>Widescreen</PresentationFormat>
  <Paragraphs>83</Paragraphs>
  <Slides>16</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16</vt:i4>
      </vt:variant>
    </vt:vector>
  </HeadingPairs>
  <TitlesOfParts>
    <vt:vector size="26" baseType="lpstr">
      <vt:lpstr>Arial</vt:lpstr>
      <vt:lpstr>Arial Bold</vt:lpstr>
      <vt:lpstr>Roboto Medium</vt:lpstr>
      <vt:lpstr>Troika</vt:lpstr>
      <vt:lpstr>troikaregular</vt:lpstr>
      <vt:lpstr>Title Slides</vt:lpstr>
      <vt:lpstr>BC Logo</vt:lpstr>
      <vt:lpstr>All Logos</vt:lpstr>
      <vt:lpstr>Major Logos</vt:lpstr>
      <vt:lpstr>1_Logos</vt:lpstr>
      <vt:lpstr>What is your BiG idea?</vt:lpstr>
      <vt:lpstr>What is creativity? </vt:lpstr>
      <vt:lpstr>Your business plan How to come up with a good business idea!</vt:lpstr>
      <vt:lpstr>Skills Builder – Creativity Imagining and generating ideas</vt:lpstr>
      <vt:lpstr>Imagining and generating ideas Things to consider</vt:lpstr>
      <vt:lpstr>Business ideas Examples - accessories</vt:lpstr>
      <vt:lpstr>Business ideas Examples - Decorations &amp; gifts</vt:lpstr>
      <vt:lpstr>Business ideas Examples – Pet accessories</vt:lpstr>
      <vt:lpstr>Safety first! Anyone selling items to the public has to follow laws set out by the Government.  </vt:lpstr>
      <vt:lpstr>Made in Sheffield Sheffield is famous for its history of making high quality items </vt:lpstr>
      <vt:lpstr>PowerPoint Presentation</vt:lpstr>
      <vt:lpstr>Skills Builder – Creativity Imagining and generating ideas</vt:lpstr>
      <vt:lpstr>Improving something I already have Things to consider</vt:lpstr>
      <vt:lpstr>Market research   Who are your customers?</vt:lpstr>
      <vt:lpstr>Unique Selling point</vt:lpstr>
      <vt:lpstr>Have you entered?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Fletcher</dc:creator>
  <cp:lastModifiedBy>Charlotte Bjorck</cp:lastModifiedBy>
  <cp:revision>3</cp:revision>
  <dcterms:created xsi:type="dcterms:W3CDTF">2022-09-09T14:12:21Z</dcterms:created>
  <dcterms:modified xsi:type="dcterms:W3CDTF">2023-09-06T16:26:43Z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588358-c3f1-4695-a290-e2f70d15689d_Enabled">
    <vt:lpwstr>true</vt:lpwstr>
  </property>
  <property fmtid="{D5CDD505-2E9C-101B-9397-08002B2CF9AE}" pid="3" name="MSIP_Label_c8588358-c3f1-4695-a290-e2f70d15689d_SetDate">
    <vt:lpwstr>2022-09-09T14:13:12Z</vt:lpwstr>
  </property>
  <property fmtid="{D5CDD505-2E9C-101B-9397-08002B2CF9AE}" pid="4" name="MSIP_Label_c8588358-c3f1-4695-a290-e2f70d15689d_Method">
    <vt:lpwstr>Privileged</vt:lpwstr>
  </property>
  <property fmtid="{D5CDD505-2E9C-101B-9397-08002B2CF9AE}" pid="5" name="MSIP_Label_c8588358-c3f1-4695-a290-e2f70d15689d_Name">
    <vt:lpwstr>Official – General</vt:lpwstr>
  </property>
  <property fmtid="{D5CDD505-2E9C-101B-9397-08002B2CF9AE}" pid="6" name="MSIP_Label_c8588358-c3f1-4695-a290-e2f70d15689d_SiteId">
    <vt:lpwstr>a1ba59b9-7204-48d8-a360-7770245ad4a9</vt:lpwstr>
  </property>
  <property fmtid="{D5CDD505-2E9C-101B-9397-08002B2CF9AE}" pid="7" name="MSIP_Label_c8588358-c3f1-4695-a290-e2f70d15689d_ActionId">
    <vt:lpwstr>576a8dfe-6de4-4cbd-bdfc-8ebcc6b501d1</vt:lpwstr>
  </property>
  <property fmtid="{D5CDD505-2E9C-101B-9397-08002B2CF9AE}" pid="8" name="MSIP_Label_c8588358-c3f1-4695-a290-e2f70d15689d_ContentBits">
    <vt:lpwstr>0</vt:lpwstr>
  </property>
  <property fmtid="{D5CDD505-2E9C-101B-9397-08002B2CF9AE}" pid="9" name="ContentTypeId">
    <vt:lpwstr>0x010100642315FF91480F41BB382630AFAFE163</vt:lpwstr>
  </property>
  <property fmtid="{D5CDD505-2E9C-101B-9397-08002B2CF9AE}" pid="10" name="MediaServiceImageTags">
    <vt:lpwstr/>
  </property>
</Properties>
</file>